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22" r:id="rId2"/>
    <p:sldId id="526" r:id="rId3"/>
    <p:sldId id="525" r:id="rId4"/>
    <p:sldId id="527" r:id="rId5"/>
    <p:sldId id="514" r:id="rId6"/>
    <p:sldId id="516" r:id="rId7"/>
    <p:sldId id="523" r:id="rId8"/>
    <p:sldId id="517" r:id="rId9"/>
    <p:sldId id="518" r:id="rId10"/>
    <p:sldId id="528" r:id="rId11"/>
    <p:sldId id="519" r:id="rId12"/>
    <p:sldId id="524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óth Fanni" initials="TF" lastIdx="1" clrIdx="0">
    <p:extLst>
      <p:ext uri="{19B8F6BF-5375-455C-9EA6-DF929625EA0E}">
        <p15:presenceInfo xmlns:p15="http://schemas.microsoft.com/office/powerpoint/2012/main" userId="S-1-5-21-3741297928-163321105-3437600393-296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CF9B"/>
    <a:srgbClr val="0076A3"/>
    <a:srgbClr val="004E6D"/>
    <a:srgbClr val="04617B"/>
    <a:srgbClr val="000000"/>
    <a:srgbClr val="FF9933"/>
    <a:srgbClr val="FFCC00"/>
    <a:srgbClr val="BDD7EE"/>
    <a:srgbClr val="FFFFFF"/>
    <a:srgbClr val="E6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37AAF9-CF18-428D-A0E5-D9BF3FF9BB3F}" v="631" dt="2020-08-18T06:04:43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92" autoAdjust="0"/>
  </p:normalViewPr>
  <p:slideViewPr>
    <p:cSldViewPr>
      <p:cViewPr varScale="1">
        <p:scale>
          <a:sx n="71" d="100"/>
          <a:sy n="71" d="100"/>
        </p:scale>
        <p:origin x="1272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enc" userId="86134fad6ac15e78" providerId="LiveId" clId="{F437AAF9-CF18-428D-A0E5-D9BF3FF9BB3F}"/>
    <pc:docChg chg="custSel addSld delSld modSld">
      <pc:chgData name="Ferenc" userId="86134fad6ac15e78" providerId="LiveId" clId="{F437AAF9-CF18-428D-A0E5-D9BF3FF9BB3F}" dt="2020-08-18T06:04:43.874" v="839" actId="403"/>
      <pc:docMkLst>
        <pc:docMk/>
      </pc:docMkLst>
      <pc:sldChg chg="del">
        <pc:chgData name="Ferenc" userId="86134fad6ac15e78" providerId="LiveId" clId="{F437AAF9-CF18-428D-A0E5-D9BF3FF9BB3F}" dt="2020-08-18T05:58:27.259" v="734" actId="47"/>
        <pc:sldMkLst>
          <pc:docMk/>
          <pc:sldMk cId="3658128150" sldId="257"/>
        </pc:sldMkLst>
      </pc:sldChg>
      <pc:sldChg chg="modSp mod">
        <pc:chgData name="Ferenc" userId="86134fad6ac15e78" providerId="LiveId" clId="{F437AAF9-CF18-428D-A0E5-D9BF3FF9BB3F}" dt="2020-08-18T05:38:36.630" v="730" actId="20577"/>
        <pc:sldMkLst>
          <pc:docMk/>
          <pc:sldMk cId="1650435429" sldId="266"/>
        </pc:sldMkLst>
        <pc:graphicFrameChg chg="modGraphic">
          <ac:chgData name="Ferenc" userId="86134fad6ac15e78" providerId="LiveId" clId="{F437AAF9-CF18-428D-A0E5-D9BF3FF9BB3F}" dt="2020-08-18T05:38:36.630" v="730" actId="20577"/>
          <ac:graphicFrameMkLst>
            <pc:docMk/>
            <pc:sldMk cId="1650435429" sldId="266"/>
            <ac:graphicFrameMk id="4" creationId="{2089413C-08D5-481C-A778-42323C1DBBA0}"/>
          </ac:graphicFrameMkLst>
        </pc:graphicFrameChg>
      </pc:sldChg>
      <pc:sldChg chg="modSp">
        <pc:chgData name="Ferenc" userId="86134fad6ac15e78" providerId="LiveId" clId="{F437AAF9-CF18-428D-A0E5-D9BF3FF9BB3F}" dt="2020-08-18T05:12:53.953" v="1" actId="207"/>
        <pc:sldMkLst>
          <pc:docMk/>
          <pc:sldMk cId="1265223249" sldId="290"/>
        </pc:sldMkLst>
        <pc:spChg chg="mod">
          <ac:chgData name="Ferenc" userId="86134fad6ac15e78" providerId="LiveId" clId="{F437AAF9-CF18-428D-A0E5-D9BF3FF9BB3F}" dt="2020-08-18T05:12:42.377" v="0" actId="207"/>
          <ac:spMkLst>
            <pc:docMk/>
            <pc:sldMk cId="1265223249" sldId="290"/>
            <ac:spMk id="27" creationId="{00000000-0000-0000-0000-000000000000}"/>
          </ac:spMkLst>
        </pc:spChg>
        <pc:spChg chg="mod">
          <ac:chgData name="Ferenc" userId="86134fad6ac15e78" providerId="LiveId" clId="{F437AAF9-CF18-428D-A0E5-D9BF3FF9BB3F}" dt="2020-08-18T05:12:53.953" v="1" actId="207"/>
          <ac:spMkLst>
            <pc:docMk/>
            <pc:sldMk cId="1265223249" sldId="290"/>
            <ac:spMk id="28" creationId="{00000000-0000-0000-0000-000000000000}"/>
          </ac:spMkLst>
        </pc:spChg>
        <pc:spChg chg="mod">
          <ac:chgData name="Ferenc" userId="86134fad6ac15e78" providerId="LiveId" clId="{F437AAF9-CF18-428D-A0E5-D9BF3FF9BB3F}" dt="2020-08-18T05:12:53.953" v="1" actId="207"/>
          <ac:spMkLst>
            <pc:docMk/>
            <pc:sldMk cId="1265223249" sldId="290"/>
            <ac:spMk id="29" creationId="{00000000-0000-0000-0000-000000000000}"/>
          </ac:spMkLst>
        </pc:spChg>
        <pc:spChg chg="mod">
          <ac:chgData name="Ferenc" userId="86134fad6ac15e78" providerId="LiveId" clId="{F437AAF9-CF18-428D-A0E5-D9BF3FF9BB3F}" dt="2020-08-18T05:12:53.953" v="1" actId="207"/>
          <ac:spMkLst>
            <pc:docMk/>
            <pc:sldMk cId="1265223249" sldId="290"/>
            <ac:spMk id="30" creationId="{00000000-0000-0000-0000-000000000000}"/>
          </ac:spMkLst>
        </pc:spChg>
      </pc:sldChg>
      <pc:sldChg chg="addSp delSp modSp mod">
        <pc:chgData name="Ferenc" userId="86134fad6ac15e78" providerId="LiveId" clId="{F437AAF9-CF18-428D-A0E5-D9BF3FF9BB3F}" dt="2020-08-18T06:04:43.874" v="839" actId="403"/>
        <pc:sldMkLst>
          <pc:docMk/>
          <pc:sldMk cId="2120297471" sldId="291"/>
        </pc:sldMkLst>
        <pc:spChg chg="mod">
          <ac:chgData name="Ferenc" userId="86134fad6ac15e78" providerId="LiveId" clId="{F437AAF9-CF18-428D-A0E5-D9BF3FF9BB3F}" dt="2020-08-18T05:29:42.429" v="495" actId="122"/>
          <ac:spMkLst>
            <pc:docMk/>
            <pc:sldMk cId="2120297471" sldId="291"/>
            <ac:spMk id="2" creationId="{FBE78209-BC0D-44FC-B582-6ED71A56263A}"/>
          </ac:spMkLst>
        </pc:spChg>
        <pc:spChg chg="del mod">
          <ac:chgData name="Ferenc" userId="86134fad6ac15e78" providerId="LiveId" clId="{F437AAF9-CF18-428D-A0E5-D9BF3FF9BB3F}" dt="2020-08-18T05:29:47.054" v="496" actId="478"/>
          <ac:spMkLst>
            <pc:docMk/>
            <pc:sldMk cId="2120297471" sldId="291"/>
            <ac:spMk id="3" creationId="{6F691F88-F884-430E-AECF-79118314E143}"/>
          </ac:spMkLst>
        </pc:spChg>
        <pc:graphicFrameChg chg="del">
          <ac:chgData name="Ferenc" userId="86134fad6ac15e78" providerId="LiveId" clId="{F437AAF9-CF18-428D-A0E5-D9BF3FF9BB3F}" dt="2020-08-18T05:57:28.091" v="732" actId="478"/>
          <ac:graphicFrameMkLst>
            <pc:docMk/>
            <pc:sldMk cId="2120297471" sldId="291"/>
            <ac:graphicFrameMk id="3" creationId="{8D96A883-202E-4BF4-9ADA-5F917024CD96}"/>
          </ac:graphicFrameMkLst>
        </pc:graphicFrameChg>
        <pc:graphicFrameChg chg="add mod modGraphic">
          <ac:chgData name="Ferenc" userId="86134fad6ac15e78" providerId="LiveId" clId="{F437AAF9-CF18-428D-A0E5-D9BF3FF9BB3F}" dt="2020-08-18T06:04:43.874" v="839" actId="403"/>
          <ac:graphicFrameMkLst>
            <pc:docMk/>
            <pc:sldMk cId="2120297471" sldId="291"/>
            <ac:graphicFrameMk id="5" creationId="{E4016E00-C48F-4E86-A550-6F0C8C56B3AE}"/>
          </ac:graphicFrameMkLst>
        </pc:graphicFrameChg>
      </pc:sldChg>
      <pc:sldChg chg="new del">
        <pc:chgData name="Ferenc" userId="86134fad6ac15e78" providerId="LiveId" clId="{F437AAF9-CF18-428D-A0E5-D9BF3FF9BB3F}" dt="2020-08-18T05:37:39.707" v="700" actId="47"/>
        <pc:sldMkLst>
          <pc:docMk/>
          <pc:sldMk cId="33709700" sldId="292"/>
        </pc:sldMkLst>
      </pc:sldChg>
      <pc:sldChg chg="modSp del mod">
        <pc:chgData name="Ferenc" userId="86134fad6ac15e78" providerId="LiveId" clId="{F437AAF9-CF18-428D-A0E5-D9BF3FF9BB3F}" dt="2020-08-18T05:58:22.388" v="733" actId="47"/>
        <pc:sldMkLst>
          <pc:docMk/>
          <pc:sldMk cId="1719371239" sldId="293"/>
        </pc:sldMkLst>
        <pc:spChg chg="mod">
          <ac:chgData name="Ferenc" userId="86134fad6ac15e78" providerId="LiveId" clId="{F437AAF9-CF18-428D-A0E5-D9BF3FF9BB3F}" dt="2020-08-18T05:37:46.014" v="710" actId="20577"/>
          <ac:spMkLst>
            <pc:docMk/>
            <pc:sldMk cId="1719371239" sldId="293"/>
            <ac:spMk id="2" creationId="{00000000-0000-0000-0000-000000000000}"/>
          </ac:spMkLst>
        </pc:spChg>
        <pc:spChg chg="mod">
          <ac:chgData name="Ferenc" userId="86134fad6ac15e78" providerId="LiveId" clId="{F437AAF9-CF18-428D-A0E5-D9BF3FF9BB3F}" dt="2020-08-18T05:37:51.001" v="711" actId="6549"/>
          <ac:spMkLst>
            <pc:docMk/>
            <pc:sldMk cId="1719371239" sldId="293"/>
            <ac:spMk id="3" creationId="{00000000-0000-0000-0000-000000000000}"/>
          </ac:spMkLst>
        </pc:spChg>
      </pc:sldChg>
      <pc:sldChg chg="new">
        <pc:chgData name="Ferenc" userId="86134fad6ac15e78" providerId="LiveId" clId="{F437AAF9-CF18-428D-A0E5-D9BF3FF9BB3F}" dt="2020-08-18T05:57:23.404" v="731" actId="680"/>
        <pc:sldMkLst>
          <pc:docMk/>
          <pc:sldMk cId="2095823277" sldId="294"/>
        </pc:sldMkLst>
      </pc:sldChg>
      <pc:sldChg chg="addSp delSp modSp mod">
        <pc:chgData name="Ferenc" userId="86134fad6ac15e78" providerId="LiveId" clId="{F437AAF9-CF18-428D-A0E5-D9BF3FF9BB3F}" dt="2020-08-18T06:03:43.472" v="831" actId="113"/>
        <pc:sldMkLst>
          <pc:docMk/>
          <pc:sldMk cId="3654165344" sldId="452"/>
        </pc:sldMkLst>
        <pc:spChg chg="del mod">
          <ac:chgData name="Ferenc" userId="86134fad6ac15e78" providerId="LiveId" clId="{F437AAF9-CF18-428D-A0E5-D9BF3FF9BB3F}" dt="2020-08-18T06:02:55.043" v="824" actId="478"/>
          <ac:spMkLst>
            <pc:docMk/>
            <pc:sldMk cId="3654165344" sldId="452"/>
            <ac:spMk id="3" creationId="{00000000-0000-0000-0000-000000000000}"/>
          </ac:spMkLst>
        </pc:spChg>
        <pc:spChg chg="add del mod">
          <ac:chgData name="Ferenc" userId="86134fad6ac15e78" providerId="LiveId" clId="{F437AAF9-CF18-428D-A0E5-D9BF3FF9BB3F}" dt="2020-08-18T06:02:58.725" v="825" actId="478"/>
          <ac:spMkLst>
            <pc:docMk/>
            <pc:sldMk cId="3654165344" sldId="452"/>
            <ac:spMk id="7" creationId="{465D5EBD-2BC9-46C5-B1E0-88927D24AE04}"/>
          </ac:spMkLst>
        </pc:spChg>
        <pc:graphicFrameChg chg="add mod modGraphic">
          <ac:chgData name="Ferenc" userId="86134fad6ac15e78" providerId="LiveId" clId="{F437AAF9-CF18-428D-A0E5-D9BF3FF9BB3F}" dt="2020-08-18T06:03:43.472" v="831" actId="113"/>
          <ac:graphicFrameMkLst>
            <pc:docMk/>
            <pc:sldMk cId="3654165344" sldId="452"/>
            <ac:graphicFrameMk id="5" creationId="{C63BA290-5F88-4E85-BD65-C6EF63F90DB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5A4F6-351C-43A3-AD44-67765744C16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5BECE47-1CEA-478E-91DD-63DD29549FDE}">
      <dgm:prSet phldrT="[Szöveg]"/>
      <dgm:spPr/>
      <dgm:t>
        <a:bodyPr/>
        <a:lstStyle/>
        <a:p>
          <a:r>
            <a:rPr lang="hu-HU" dirty="0" smtClean="0"/>
            <a:t>Account </a:t>
          </a:r>
          <a:r>
            <a:rPr lang="hu-HU" dirty="0" err="1" smtClean="0"/>
            <a:t>balances</a:t>
          </a:r>
          <a:r>
            <a:rPr lang="hu-HU" dirty="0" smtClean="0"/>
            <a:t> (</a:t>
          </a:r>
          <a:r>
            <a:rPr lang="hu-HU" dirty="0" err="1" smtClean="0"/>
            <a:t>margin</a:t>
          </a:r>
          <a:r>
            <a:rPr lang="hu-HU" dirty="0" smtClean="0"/>
            <a:t>, free)</a:t>
          </a:r>
          <a:endParaRPr lang="hu-HU" dirty="0"/>
        </a:p>
      </dgm:t>
    </dgm:pt>
    <dgm:pt modelId="{8FC919E2-1DB8-4731-AA1A-9AB4426D90F2}">
      <dgm:prSet phldrT="[Szöveg]"/>
      <dgm:spPr/>
      <dgm:t>
        <a:bodyPr/>
        <a:lstStyle/>
        <a:p>
          <a:r>
            <a:rPr lang="hu-HU" dirty="0" smtClean="0"/>
            <a:t>Open </a:t>
          </a:r>
          <a:r>
            <a:rPr lang="hu-HU" dirty="0" err="1" smtClean="0"/>
            <a:t>position</a:t>
          </a:r>
          <a:endParaRPr lang="hu-HU" dirty="0"/>
        </a:p>
      </dgm:t>
    </dgm:pt>
    <dgm:pt modelId="{49105533-8460-47D9-8DD8-1612150BC8E2}">
      <dgm:prSet phldrT="[Szöveg]"/>
      <dgm:spPr/>
      <dgm:t>
        <a:bodyPr/>
        <a:lstStyle/>
        <a:p>
          <a:r>
            <a:rPr lang="hu-HU" dirty="0" smtClean="0"/>
            <a:t>Limit </a:t>
          </a:r>
          <a:r>
            <a:rPr lang="hu-HU" dirty="0" err="1" smtClean="0"/>
            <a:t>usage</a:t>
          </a:r>
          <a:endParaRPr lang="hu-HU" dirty="0"/>
        </a:p>
      </dgm:t>
    </dgm:pt>
    <dgm:pt modelId="{07092C3A-7DF3-44F2-9A26-1179D7F2D581}">
      <dgm:prSet phldrT="[Szöveg]"/>
      <dgm:spPr/>
      <dgm:t>
        <a:bodyPr/>
        <a:lstStyle/>
        <a:p>
          <a:r>
            <a:rPr lang="hu-HU" dirty="0" err="1" smtClean="0"/>
            <a:t>Number</a:t>
          </a:r>
          <a:r>
            <a:rPr lang="hu-HU" dirty="0" smtClean="0"/>
            <a:t> of </a:t>
          </a:r>
          <a:r>
            <a:rPr lang="hu-HU" dirty="0" err="1" smtClean="0"/>
            <a:t>margin</a:t>
          </a:r>
          <a:r>
            <a:rPr lang="hu-HU" dirty="0" smtClean="0"/>
            <a:t> </a:t>
          </a:r>
          <a:r>
            <a:rPr lang="hu-HU" dirty="0" err="1" smtClean="0"/>
            <a:t>calls</a:t>
          </a:r>
          <a:endParaRPr lang="hu-HU" dirty="0"/>
        </a:p>
      </dgm:t>
    </dgm:pt>
    <dgm:pt modelId="{081B6D85-1CC7-4888-BCE9-921E9237D9AB}">
      <dgm:prSet phldrT="[Szöveg]"/>
      <dgm:spPr/>
      <dgm:t>
        <a:bodyPr/>
        <a:lstStyle/>
        <a:p>
          <a:r>
            <a:rPr lang="hu-HU" dirty="0" err="1" smtClean="0"/>
            <a:t>Margin</a:t>
          </a:r>
          <a:r>
            <a:rPr lang="hu-HU" dirty="0" smtClean="0"/>
            <a:t> </a:t>
          </a:r>
          <a:r>
            <a:rPr lang="hu-HU" dirty="0" err="1" smtClean="0"/>
            <a:t>level</a:t>
          </a:r>
          <a:endParaRPr lang="hu-HU" dirty="0"/>
        </a:p>
      </dgm:t>
    </dgm:pt>
    <dgm:pt modelId="{3B4B75EA-33D4-4B83-925C-25051B73FB1C}">
      <dgm:prSet phldrT="[Szöveg]"/>
      <dgm:spPr/>
      <dgm:t>
        <a:bodyPr/>
        <a:lstStyle/>
        <a:p>
          <a:r>
            <a:rPr lang="hu-HU" dirty="0" err="1" smtClean="0"/>
            <a:t>Deal</a:t>
          </a:r>
          <a:r>
            <a:rPr lang="hu-HU" dirty="0" smtClean="0"/>
            <a:t> </a:t>
          </a:r>
          <a:r>
            <a:rPr lang="hu-HU" dirty="0" err="1" smtClean="0"/>
            <a:t>activity</a:t>
          </a:r>
          <a:r>
            <a:rPr lang="hu-HU" dirty="0" smtClean="0"/>
            <a:t> (</a:t>
          </a:r>
          <a:r>
            <a:rPr lang="hu-HU" dirty="0" err="1" smtClean="0"/>
            <a:t>size</a:t>
          </a:r>
          <a:r>
            <a:rPr lang="hu-HU" dirty="0" smtClean="0"/>
            <a:t>, </a:t>
          </a:r>
          <a:r>
            <a:rPr lang="hu-HU" dirty="0" err="1" smtClean="0"/>
            <a:t>rythm</a:t>
          </a:r>
          <a:r>
            <a:rPr lang="hu-HU" dirty="0" smtClean="0"/>
            <a:t>, </a:t>
          </a:r>
          <a:r>
            <a:rPr lang="hu-HU" dirty="0" err="1" smtClean="0"/>
            <a:t>time</a:t>
          </a:r>
          <a:r>
            <a:rPr lang="hu-HU" dirty="0" smtClean="0"/>
            <a:t> of </a:t>
          </a:r>
          <a:r>
            <a:rPr lang="hu-HU" dirty="0" err="1" smtClean="0"/>
            <a:t>day</a:t>
          </a:r>
          <a:r>
            <a:rPr lang="hu-HU" dirty="0" smtClean="0"/>
            <a:t>)</a:t>
          </a:r>
          <a:endParaRPr lang="hu-HU" dirty="0"/>
        </a:p>
      </dgm:t>
    </dgm:pt>
    <dgm:pt modelId="{3A7E1152-711F-4117-AA57-8B2972E8E628}">
      <dgm:prSet phldrT="[Szöveg]"/>
      <dgm:spPr/>
      <dgm:t>
        <a:bodyPr/>
        <a:lstStyle/>
        <a:p>
          <a:r>
            <a:rPr lang="hu-HU" dirty="0" smtClean="0"/>
            <a:t>Market </a:t>
          </a:r>
          <a:r>
            <a:rPr lang="hu-HU" dirty="0" err="1" smtClean="0"/>
            <a:t>movements</a:t>
          </a:r>
          <a:r>
            <a:rPr lang="hu-HU" dirty="0" smtClean="0"/>
            <a:t> (</a:t>
          </a:r>
          <a:r>
            <a:rPr lang="hu-HU" dirty="0" err="1" smtClean="0"/>
            <a:t>exchange</a:t>
          </a:r>
          <a:r>
            <a:rPr lang="hu-HU" dirty="0" smtClean="0"/>
            <a:t> </a:t>
          </a:r>
          <a:r>
            <a:rPr lang="hu-HU" dirty="0" err="1" smtClean="0"/>
            <a:t>rates</a:t>
          </a:r>
          <a:r>
            <a:rPr lang="hu-HU" dirty="0" smtClean="0"/>
            <a:t>, </a:t>
          </a:r>
          <a:r>
            <a:rPr lang="hu-HU" dirty="0" err="1" smtClean="0"/>
            <a:t>curves</a:t>
          </a:r>
          <a:r>
            <a:rPr lang="hu-HU" dirty="0" smtClean="0"/>
            <a:t>)</a:t>
          </a:r>
          <a:endParaRPr lang="hu-HU" dirty="0"/>
        </a:p>
      </dgm:t>
    </dgm:pt>
    <dgm:pt modelId="{3F34470E-EFFD-4AEB-B6CA-3B15F75898D7}">
      <dgm:prSet phldrT="[Szöveg]"/>
      <dgm:spPr/>
      <dgm:t>
        <a:bodyPr/>
        <a:lstStyle/>
        <a:p>
          <a:r>
            <a:rPr lang="en-GB" noProof="0" dirty="0" smtClean="0"/>
            <a:t>D</a:t>
          </a:r>
          <a:r>
            <a:rPr lang="hu-HU" noProof="0" dirty="0" smtClean="0"/>
            <a:t>y</a:t>
          </a:r>
          <a:r>
            <a:rPr lang="en-GB" noProof="0" dirty="0" err="1" smtClean="0"/>
            <a:t>namic</a:t>
          </a:r>
          <a:endParaRPr lang="en-GB" noProof="0" dirty="0"/>
        </a:p>
      </dgm:t>
    </dgm:pt>
    <dgm:pt modelId="{6C5C30D1-1CA5-4663-AC2C-CBF56DCBEA82}" type="sibTrans" cxnId="{E11A2407-BE43-4368-B55B-0A6982834FE4}">
      <dgm:prSet/>
      <dgm:spPr/>
      <dgm:t>
        <a:bodyPr/>
        <a:lstStyle/>
        <a:p>
          <a:endParaRPr lang="hu-HU"/>
        </a:p>
      </dgm:t>
    </dgm:pt>
    <dgm:pt modelId="{A230302B-3E06-4F2E-A7AC-410F6883743B}" type="parTrans" cxnId="{E11A2407-BE43-4368-B55B-0A6982834FE4}">
      <dgm:prSet/>
      <dgm:spPr/>
      <dgm:t>
        <a:bodyPr/>
        <a:lstStyle/>
        <a:p>
          <a:endParaRPr lang="hu-HU"/>
        </a:p>
      </dgm:t>
    </dgm:pt>
    <dgm:pt modelId="{B7126092-940E-4E01-8581-731AD7D20FED}" type="sibTrans" cxnId="{D9CF532A-59F9-455D-854B-8588266E4B31}">
      <dgm:prSet/>
      <dgm:spPr/>
      <dgm:t>
        <a:bodyPr/>
        <a:lstStyle/>
        <a:p>
          <a:endParaRPr lang="hu-HU"/>
        </a:p>
      </dgm:t>
    </dgm:pt>
    <dgm:pt modelId="{83198553-62E6-4B9D-A784-813358082BAE}" type="parTrans" cxnId="{D9CF532A-59F9-455D-854B-8588266E4B31}">
      <dgm:prSet/>
      <dgm:spPr/>
      <dgm:t>
        <a:bodyPr/>
        <a:lstStyle/>
        <a:p>
          <a:endParaRPr lang="hu-HU"/>
        </a:p>
      </dgm:t>
    </dgm:pt>
    <dgm:pt modelId="{FA227355-644D-43EA-8A8E-76842768197F}" type="sibTrans" cxnId="{3CF88348-574D-4B32-9012-EBDB524104F8}">
      <dgm:prSet/>
      <dgm:spPr/>
      <dgm:t>
        <a:bodyPr/>
        <a:lstStyle/>
        <a:p>
          <a:endParaRPr lang="hu-HU"/>
        </a:p>
      </dgm:t>
    </dgm:pt>
    <dgm:pt modelId="{A3F236D0-3597-4294-B3FE-F57BB6AADAB4}" type="parTrans" cxnId="{3CF88348-574D-4B32-9012-EBDB524104F8}">
      <dgm:prSet/>
      <dgm:spPr/>
      <dgm:t>
        <a:bodyPr/>
        <a:lstStyle/>
        <a:p>
          <a:endParaRPr lang="hu-HU"/>
        </a:p>
      </dgm:t>
    </dgm:pt>
    <dgm:pt modelId="{D7C86B0A-9CCD-4A9D-BEAD-88379E6E60BE}" type="sibTrans" cxnId="{2B8714BF-6287-44AD-9325-A2FB71AC9022}">
      <dgm:prSet/>
      <dgm:spPr/>
      <dgm:t>
        <a:bodyPr/>
        <a:lstStyle/>
        <a:p>
          <a:endParaRPr lang="hu-HU"/>
        </a:p>
      </dgm:t>
    </dgm:pt>
    <dgm:pt modelId="{3A8D7964-0A0A-4DC7-A3A7-34761BE40259}" type="parTrans" cxnId="{2B8714BF-6287-44AD-9325-A2FB71AC9022}">
      <dgm:prSet/>
      <dgm:spPr/>
      <dgm:t>
        <a:bodyPr/>
        <a:lstStyle/>
        <a:p>
          <a:endParaRPr lang="hu-HU"/>
        </a:p>
      </dgm:t>
    </dgm:pt>
    <dgm:pt modelId="{1F22D708-82AC-4983-9D8C-B5B04CF9EAFE}" type="sibTrans" cxnId="{0EE38D37-E092-42A1-BD80-2209E6A8D3A5}">
      <dgm:prSet/>
      <dgm:spPr/>
      <dgm:t>
        <a:bodyPr/>
        <a:lstStyle/>
        <a:p>
          <a:endParaRPr lang="hu-HU"/>
        </a:p>
      </dgm:t>
    </dgm:pt>
    <dgm:pt modelId="{B97F9429-2D58-4548-98B9-305997B79BB2}" type="parTrans" cxnId="{0EE38D37-E092-42A1-BD80-2209E6A8D3A5}">
      <dgm:prSet/>
      <dgm:spPr/>
      <dgm:t>
        <a:bodyPr/>
        <a:lstStyle/>
        <a:p>
          <a:endParaRPr lang="hu-HU"/>
        </a:p>
      </dgm:t>
    </dgm:pt>
    <dgm:pt modelId="{EF3C226D-855A-400A-A653-6AFC521E2BF7}" type="sibTrans" cxnId="{8AFBE95A-776C-40C0-9D02-BB3FA8B18CA2}">
      <dgm:prSet/>
      <dgm:spPr/>
      <dgm:t>
        <a:bodyPr/>
        <a:lstStyle/>
        <a:p>
          <a:endParaRPr lang="hu-HU"/>
        </a:p>
      </dgm:t>
    </dgm:pt>
    <dgm:pt modelId="{755F8D80-98E2-4C01-B9E7-8D7BF8EE2A93}" type="parTrans" cxnId="{8AFBE95A-776C-40C0-9D02-BB3FA8B18CA2}">
      <dgm:prSet/>
      <dgm:spPr/>
      <dgm:t>
        <a:bodyPr/>
        <a:lstStyle/>
        <a:p>
          <a:endParaRPr lang="hu-HU"/>
        </a:p>
      </dgm:t>
    </dgm:pt>
    <dgm:pt modelId="{C0DC5900-8D53-41F2-BDC7-B980542CDD37}" type="sibTrans" cxnId="{5077E9CE-9D44-4B7B-8116-2BE697997FC5}">
      <dgm:prSet/>
      <dgm:spPr/>
      <dgm:t>
        <a:bodyPr/>
        <a:lstStyle/>
        <a:p>
          <a:endParaRPr lang="hu-HU"/>
        </a:p>
      </dgm:t>
    </dgm:pt>
    <dgm:pt modelId="{13A17E8A-874D-48D1-AD29-DCCC26DDADEF}" type="parTrans" cxnId="{5077E9CE-9D44-4B7B-8116-2BE697997FC5}">
      <dgm:prSet/>
      <dgm:spPr/>
      <dgm:t>
        <a:bodyPr/>
        <a:lstStyle/>
        <a:p>
          <a:endParaRPr lang="hu-HU"/>
        </a:p>
      </dgm:t>
    </dgm:pt>
    <dgm:pt modelId="{EBA521B8-71C8-486A-8BBA-666C20B7D372}" type="sibTrans" cxnId="{576C9566-EE0E-4A33-BFD9-319F4AB93ED5}">
      <dgm:prSet/>
      <dgm:spPr/>
      <dgm:t>
        <a:bodyPr/>
        <a:lstStyle/>
        <a:p>
          <a:endParaRPr lang="hu-HU"/>
        </a:p>
      </dgm:t>
    </dgm:pt>
    <dgm:pt modelId="{3698DCDC-7007-4B78-8646-25FECD96765D}" type="parTrans" cxnId="{576C9566-EE0E-4A33-BFD9-319F4AB93ED5}">
      <dgm:prSet/>
      <dgm:spPr/>
      <dgm:t>
        <a:bodyPr/>
        <a:lstStyle/>
        <a:p>
          <a:endParaRPr lang="hu-HU"/>
        </a:p>
      </dgm:t>
    </dgm:pt>
    <dgm:pt modelId="{A947BDE4-649C-4602-8CBF-3DBEA6328DAD}">
      <dgm:prSet phldrT="[Szöveg]"/>
      <dgm:spPr/>
      <dgm:t>
        <a:bodyPr/>
        <a:lstStyle/>
        <a:p>
          <a:r>
            <a:rPr lang="hu-HU" dirty="0" err="1" smtClean="0"/>
            <a:t>Customer</a:t>
          </a:r>
          <a:r>
            <a:rPr lang="hu-HU" dirty="0" smtClean="0"/>
            <a:t> </a:t>
          </a:r>
          <a:r>
            <a:rPr lang="hu-HU" dirty="0" err="1" smtClean="0"/>
            <a:t>data</a:t>
          </a:r>
          <a:endParaRPr lang="hu-HU" dirty="0"/>
        </a:p>
      </dgm:t>
    </dgm:pt>
    <dgm:pt modelId="{156ACED7-4AF3-4580-B69A-F4E43DA946B4}">
      <dgm:prSet phldrT="[Szöveg]"/>
      <dgm:spPr/>
      <dgm:t>
        <a:bodyPr/>
        <a:lstStyle/>
        <a:p>
          <a:r>
            <a:rPr lang="hu-HU" dirty="0" smtClean="0"/>
            <a:t>MIFID </a:t>
          </a:r>
          <a:r>
            <a:rPr lang="hu-HU" dirty="0" err="1" smtClean="0"/>
            <a:t>data</a:t>
          </a:r>
          <a:endParaRPr lang="hu-HU" dirty="0"/>
        </a:p>
      </dgm:t>
    </dgm:pt>
    <dgm:pt modelId="{8E6596C8-45D8-462E-97B6-3F5EFCF5B0E8}">
      <dgm:prSet phldrT="[Szöveg]"/>
      <dgm:spPr/>
      <dgm:t>
        <a:bodyPr/>
        <a:lstStyle/>
        <a:p>
          <a:r>
            <a:rPr lang="hu-HU" dirty="0" err="1" smtClean="0"/>
            <a:t>Contract</a:t>
          </a:r>
          <a:r>
            <a:rPr lang="hu-HU" dirty="0" smtClean="0"/>
            <a:t> </a:t>
          </a:r>
          <a:r>
            <a:rPr lang="hu-HU" dirty="0" err="1" smtClean="0"/>
            <a:t>data</a:t>
          </a:r>
          <a:endParaRPr lang="hu-HU" dirty="0"/>
        </a:p>
      </dgm:t>
    </dgm:pt>
    <dgm:pt modelId="{273E9D5D-9568-4C55-85F7-242A4E1C32E7}">
      <dgm:prSet phldrT="[Szöveg]"/>
      <dgm:spPr/>
      <dgm:t>
        <a:bodyPr/>
        <a:lstStyle/>
        <a:p>
          <a:r>
            <a:rPr lang="en-GB" noProof="0" dirty="0" smtClean="0"/>
            <a:t>Static</a:t>
          </a:r>
          <a:endParaRPr lang="en-GB" noProof="0" dirty="0"/>
        </a:p>
      </dgm:t>
    </dgm:pt>
    <dgm:pt modelId="{6479FA1C-976A-4CFE-B4E6-C71A9F2C4E81}" type="sibTrans" cxnId="{C07ED986-EB0E-420B-840A-A440882D2F9A}">
      <dgm:prSet/>
      <dgm:spPr/>
      <dgm:t>
        <a:bodyPr/>
        <a:lstStyle/>
        <a:p>
          <a:endParaRPr lang="hu-HU"/>
        </a:p>
      </dgm:t>
    </dgm:pt>
    <dgm:pt modelId="{3EEEC4DF-9E4F-4969-83D7-3CFFE943776D}" type="parTrans" cxnId="{C07ED986-EB0E-420B-840A-A440882D2F9A}">
      <dgm:prSet/>
      <dgm:spPr/>
      <dgm:t>
        <a:bodyPr/>
        <a:lstStyle/>
        <a:p>
          <a:endParaRPr lang="hu-HU"/>
        </a:p>
      </dgm:t>
    </dgm:pt>
    <dgm:pt modelId="{20757E49-6AF6-406C-9CE6-E618E5E46F69}" type="sibTrans" cxnId="{68E53E86-1496-4632-A90A-1DCC74EE1CFE}">
      <dgm:prSet/>
      <dgm:spPr/>
      <dgm:t>
        <a:bodyPr/>
        <a:lstStyle/>
        <a:p>
          <a:endParaRPr lang="hu-HU"/>
        </a:p>
      </dgm:t>
    </dgm:pt>
    <dgm:pt modelId="{341AACDF-624E-42D9-84A3-891442068ED9}" type="parTrans" cxnId="{68E53E86-1496-4632-A90A-1DCC74EE1CFE}">
      <dgm:prSet/>
      <dgm:spPr/>
      <dgm:t>
        <a:bodyPr/>
        <a:lstStyle/>
        <a:p>
          <a:endParaRPr lang="hu-HU"/>
        </a:p>
      </dgm:t>
    </dgm:pt>
    <dgm:pt modelId="{CBFF6A8D-ADBE-4422-86EA-B700339F8DF6}" type="sibTrans" cxnId="{01194F07-C4E5-4DB1-ACF4-787EC4E36743}">
      <dgm:prSet/>
      <dgm:spPr/>
      <dgm:t>
        <a:bodyPr/>
        <a:lstStyle/>
        <a:p>
          <a:endParaRPr lang="hu-HU"/>
        </a:p>
      </dgm:t>
    </dgm:pt>
    <dgm:pt modelId="{173E2890-E21D-4EB4-9F49-7A03D101ADF1}" type="parTrans" cxnId="{01194F07-C4E5-4DB1-ACF4-787EC4E36743}">
      <dgm:prSet/>
      <dgm:spPr/>
      <dgm:t>
        <a:bodyPr/>
        <a:lstStyle/>
        <a:p>
          <a:endParaRPr lang="hu-HU"/>
        </a:p>
      </dgm:t>
    </dgm:pt>
    <dgm:pt modelId="{9F1FA93D-3043-4D07-86B4-7AC99985FE86}" type="sibTrans" cxnId="{85C76D51-20CB-4D30-9FC5-5A3FC04703D7}">
      <dgm:prSet/>
      <dgm:spPr/>
      <dgm:t>
        <a:bodyPr/>
        <a:lstStyle/>
        <a:p>
          <a:endParaRPr lang="hu-HU"/>
        </a:p>
      </dgm:t>
    </dgm:pt>
    <dgm:pt modelId="{3D418824-7038-4D3B-864D-68480740124C}" type="parTrans" cxnId="{85C76D51-20CB-4D30-9FC5-5A3FC04703D7}">
      <dgm:prSet/>
      <dgm:spPr/>
      <dgm:t>
        <a:bodyPr/>
        <a:lstStyle/>
        <a:p>
          <a:endParaRPr lang="hu-HU"/>
        </a:p>
      </dgm:t>
    </dgm:pt>
    <dgm:pt modelId="{13DE52C9-371B-496E-A623-260C9EA372EE}" type="pres">
      <dgm:prSet presAssocID="{7515A4F6-351C-43A3-AD44-67765744C16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F8FB74B4-1DD5-4AB5-8C31-2855CB8269CC}" type="pres">
      <dgm:prSet presAssocID="{273E9D5D-9568-4C55-85F7-242A4E1C32E7}" presName="root" presStyleCnt="0">
        <dgm:presLayoutVars>
          <dgm:chMax/>
          <dgm:chPref/>
        </dgm:presLayoutVars>
      </dgm:prSet>
      <dgm:spPr/>
    </dgm:pt>
    <dgm:pt modelId="{C7509548-E37F-4984-BD27-2A572482BAF8}" type="pres">
      <dgm:prSet presAssocID="{273E9D5D-9568-4C55-85F7-242A4E1C32E7}" presName="rootComposite" presStyleCnt="0">
        <dgm:presLayoutVars/>
      </dgm:prSet>
      <dgm:spPr/>
    </dgm:pt>
    <dgm:pt modelId="{9C0F54E3-C1CF-42FB-89A7-8B9360C2F689}" type="pres">
      <dgm:prSet presAssocID="{273E9D5D-9568-4C55-85F7-242A4E1C32E7}" presName="ParentAccent" presStyleLbl="alignNode1" presStyleIdx="0" presStyleCnt="2"/>
      <dgm:spPr/>
    </dgm:pt>
    <dgm:pt modelId="{DD67246C-8F3C-449B-A192-66D2F2DD60F8}" type="pres">
      <dgm:prSet presAssocID="{273E9D5D-9568-4C55-85F7-242A4E1C32E7}" presName="ParentSmallAccent" presStyleLbl="fgAcc1" presStyleIdx="0" presStyleCnt="2"/>
      <dgm:spPr>
        <a:noFill/>
        <a:ln>
          <a:noFill/>
        </a:ln>
      </dgm:spPr>
    </dgm:pt>
    <dgm:pt modelId="{AA4ADF86-1448-46AE-B56B-164D08E68F0D}" type="pres">
      <dgm:prSet presAssocID="{273E9D5D-9568-4C55-85F7-242A4E1C32E7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A6347E-FB6E-427A-AF5F-1074CC62C8BE}" type="pres">
      <dgm:prSet presAssocID="{273E9D5D-9568-4C55-85F7-242A4E1C32E7}" presName="childShape" presStyleCnt="0">
        <dgm:presLayoutVars>
          <dgm:chMax val="0"/>
          <dgm:chPref val="0"/>
        </dgm:presLayoutVars>
      </dgm:prSet>
      <dgm:spPr/>
    </dgm:pt>
    <dgm:pt modelId="{8D53FDB0-6135-4DBC-92ED-1A6D06517F48}" type="pres">
      <dgm:prSet presAssocID="{8E6596C8-45D8-462E-97B6-3F5EFCF5B0E8}" presName="childComposite" presStyleCnt="0">
        <dgm:presLayoutVars>
          <dgm:chMax val="0"/>
          <dgm:chPref val="0"/>
        </dgm:presLayoutVars>
      </dgm:prSet>
      <dgm:spPr/>
    </dgm:pt>
    <dgm:pt modelId="{962F7C86-39D0-448D-BEED-13E324C60F14}" type="pres">
      <dgm:prSet presAssocID="{8E6596C8-45D8-462E-97B6-3F5EFCF5B0E8}" presName="ChildAccent" presStyleLbl="solidFgAcc1" presStyleIdx="0" presStyleCnt="10"/>
      <dgm:spPr/>
    </dgm:pt>
    <dgm:pt modelId="{A337C07B-C614-4DEE-A1EB-D8FCBB67FE27}" type="pres">
      <dgm:prSet presAssocID="{8E6596C8-45D8-462E-97B6-3F5EFCF5B0E8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770FC83-F2CD-4EFB-A620-111E72B74FB4}" type="pres">
      <dgm:prSet presAssocID="{156ACED7-4AF3-4580-B69A-F4E43DA946B4}" presName="childComposite" presStyleCnt="0">
        <dgm:presLayoutVars>
          <dgm:chMax val="0"/>
          <dgm:chPref val="0"/>
        </dgm:presLayoutVars>
      </dgm:prSet>
      <dgm:spPr/>
    </dgm:pt>
    <dgm:pt modelId="{365CA131-E7C0-490F-AC84-78E78976D7F7}" type="pres">
      <dgm:prSet presAssocID="{156ACED7-4AF3-4580-B69A-F4E43DA946B4}" presName="ChildAccent" presStyleLbl="solidFgAcc1" presStyleIdx="1" presStyleCnt="10"/>
      <dgm:spPr/>
    </dgm:pt>
    <dgm:pt modelId="{CE11D27B-E234-40EC-AD4D-56437AEFBE43}" type="pres">
      <dgm:prSet presAssocID="{156ACED7-4AF3-4580-B69A-F4E43DA946B4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7ACD51-F981-46C2-B510-BF4124FDF3E1}" type="pres">
      <dgm:prSet presAssocID="{A947BDE4-649C-4602-8CBF-3DBEA6328DAD}" presName="childComposite" presStyleCnt="0">
        <dgm:presLayoutVars>
          <dgm:chMax val="0"/>
          <dgm:chPref val="0"/>
        </dgm:presLayoutVars>
      </dgm:prSet>
      <dgm:spPr/>
    </dgm:pt>
    <dgm:pt modelId="{B277F5DF-1C0A-4272-9AB6-E89D438688EF}" type="pres">
      <dgm:prSet presAssocID="{A947BDE4-649C-4602-8CBF-3DBEA6328DAD}" presName="ChildAccent" presStyleLbl="solidFgAcc1" presStyleIdx="2" presStyleCnt="10"/>
      <dgm:spPr/>
    </dgm:pt>
    <dgm:pt modelId="{E4ADF31E-CD38-4528-B8BB-D36A373B5856}" type="pres">
      <dgm:prSet presAssocID="{A947BDE4-649C-4602-8CBF-3DBEA6328DAD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AF6878-46C3-4151-B310-A6BC135372E8}" type="pres">
      <dgm:prSet presAssocID="{3F34470E-EFFD-4AEB-B6CA-3B15F75898D7}" presName="root" presStyleCnt="0">
        <dgm:presLayoutVars>
          <dgm:chMax/>
          <dgm:chPref/>
        </dgm:presLayoutVars>
      </dgm:prSet>
      <dgm:spPr/>
    </dgm:pt>
    <dgm:pt modelId="{88A6A888-BF37-4B00-8656-85F380089518}" type="pres">
      <dgm:prSet presAssocID="{3F34470E-EFFD-4AEB-B6CA-3B15F75898D7}" presName="rootComposite" presStyleCnt="0">
        <dgm:presLayoutVars/>
      </dgm:prSet>
      <dgm:spPr/>
    </dgm:pt>
    <dgm:pt modelId="{3370FB98-D33A-425B-ABC6-3344E429CF20}" type="pres">
      <dgm:prSet presAssocID="{3F34470E-EFFD-4AEB-B6CA-3B15F75898D7}" presName="ParentAccent" presStyleLbl="alignNode1" presStyleIdx="1" presStyleCnt="2"/>
      <dgm:spPr>
        <a:solidFill>
          <a:srgbClr val="00B050"/>
        </a:solidFill>
        <a:ln>
          <a:solidFill>
            <a:srgbClr val="00B050"/>
          </a:solidFill>
        </a:ln>
      </dgm:spPr>
    </dgm:pt>
    <dgm:pt modelId="{8E4C269C-692E-4373-9304-DB155970F301}" type="pres">
      <dgm:prSet presAssocID="{3F34470E-EFFD-4AEB-B6CA-3B15F75898D7}" presName="ParentSmallAccent" presStyleLbl="fgAcc1" presStyleIdx="1" presStyleCnt="2"/>
      <dgm:spPr>
        <a:noFill/>
        <a:ln>
          <a:noFill/>
        </a:ln>
      </dgm:spPr>
    </dgm:pt>
    <dgm:pt modelId="{80C440C8-CEE0-4A84-8F3A-2037968A371A}" type="pres">
      <dgm:prSet presAssocID="{3F34470E-EFFD-4AEB-B6CA-3B15F75898D7}" presName="Parent" presStyleLbl="revTx" presStyleIdx="4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A3299C0-A8C6-4E4D-B1B2-36246B0EEAD7}" type="pres">
      <dgm:prSet presAssocID="{3F34470E-EFFD-4AEB-B6CA-3B15F75898D7}" presName="childShape" presStyleCnt="0">
        <dgm:presLayoutVars>
          <dgm:chMax val="0"/>
          <dgm:chPref val="0"/>
        </dgm:presLayoutVars>
      </dgm:prSet>
      <dgm:spPr/>
    </dgm:pt>
    <dgm:pt modelId="{DB13D69C-6491-485A-853D-959F634D2D5B}" type="pres">
      <dgm:prSet presAssocID="{3A7E1152-711F-4117-AA57-8B2972E8E628}" presName="childComposite" presStyleCnt="0">
        <dgm:presLayoutVars>
          <dgm:chMax val="0"/>
          <dgm:chPref val="0"/>
        </dgm:presLayoutVars>
      </dgm:prSet>
      <dgm:spPr/>
    </dgm:pt>
    <dgm:pt modelId="{0A38A40C-CD75-41EC-B3E8-0C74FB975814}" type="pres">
      <dgm:prSet presAssocID="{3A7E1152-711F-4117-AA57-8B2972E8E628}" presName="ChildAccent" presStyleLbl="solidFgAcc1" presStyleIdx="3" presStyleCnt="10"/>
      <dgm:spPr/>
    </dgm:pt>
    <dgm:pt modelId="{E0F985EE-16D8-4C5E-9AB8-1CCFD3F06C4E}" type="pres">
      <dgm:prSet presAssocID="{3A7E1152-711F-4117-AA57-8B2972E8E628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2B0164F-F7A6-4DF7-95CB-1605C79201BD}" type="pres">
      <dgm:prSet presAssocID="{3B4B75EA-33D4-4B83-925C-25051B73FB1C}" presName="childComposite" presStyleCnt="0">
        <dgm:presLayoutVars>
          <dgm:chMax val="0"/>
          <dgm:chPref val="0"/>
        </dgm:presLayoutVars>
      </dgm:prSet>
      <dgm:spPr/>
    </dgm:pt>
    <dgm:pt modelId="{B0413426-06D0-4692-AA7B-1C40537FBB17}" type="pres">
      <dgm:prSet presAssocID="{3B4B75EA-33D4-4B83-925C-25051B73FB1C}" presName="ChildAccent" presStyleLbl="solidFgAcc1" presStyleIdx="4" presStyleCnt="10"/>
      <dgm:spPr/>
    </dgm:pt>
    <dgm:pt modelId="{113C1491-A154-42D5-B176-1B68B5164C0A}" type="pres">
      <dgm:prSet presAssocID="{3B4B75EA-33D4-4B83-925C-25051B73FB1C}" presName="Child" presStyleLbl="revTx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3D4AC3-EDAF-4912-84DE-EF6D487DE187}" type="pres">
      <dgm:prSet presAssocID="{081B6D85-1CC7-4888-BCE9-921E9237D9AB}" presName="childComposite" presStyleCnt="0">
        <dgm:presLayoutVars>
          <dgm:chMax val="0"/>
          <dgm:chPref val="0"/>
        </dgm:presLayoutVars>
      </dgm:prSet>
      <dgm:spPr/>
    </dgm:pt>
    <dgm:pt modelId="{07B1C9E0-38CB-40DE-9A5C-1F680762D8CD}" type="pres">
      <dgm:prSet presAssocID="{081B6D85-1CC7-4888-BCE9-921E9237D9AB}" presName="ChildAccent" presStyleLbl="solidFgAcc1" presStyleIdx="5" presStyleCnt="10"/>
      <dgm:spPr/>
    </dgm:pt>
    <dgm:pt modelId="{ACCE6EAC-9591-476A-92FD-7913C416A587}" type="pres">
      <dgm:prSet presAssocID="{081B6D85-1CC7-4888-BCE9-921E9237D9AB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1F46896-3635-4DB4-BB66-ED0E34614C64}" type="pres">
      <dgm:prSet presAssocID="{07092C3A-7DF3-44F2-9A26-1179D7F2D581}" presName="childComposite" presStyleCnt="0">
        <dgm:presLayoutVars>
          <dgm:chMax val="0"/>
          <dgm:chPref val="0"/>
        </dgm:presLayoutVars>
      </dgm:prSet>
      <dgm:spPr/>
    </dgm:pt>
    <dgm:pt modelId="{A49A1E16-1975-4976-983A-6D098F0A0BC9}" type="pres">
      <dgm:prSet presAssocID="{07092C3A-7DF3-44F2-9A26-1179D7F2D581}" presName="ChildAccent" presStyleLbl="solidFgAcc1" presStyleIdx="6" presStyleCnt="10"/>
      <dgm:spPr/>
    </dgm:pt>
    <dgm:pt modelId="{86A13FFD-93BD-4F9E-9934-5DACE77C8FDA}" type="pres">
      <dgm:prSet presAssocID="{07092C3A-7DF3-44F2-9A26-1179D7F2D581}" presName="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28E896-5BA5-4BE2-824A-9015ED62D523}" type="pres">
      <dgm:prSet presAssocID="{49105533-8460-47D9-8DD8-1612150BC8E2}" presName="childComposite" presStyleCnt="0">
        <dgm:presLayoutVars>
          <dgm:chMax val="0"/>
          <dgm:chPref val="0"/>
        </dgm:presLayoutVars>
      </dgm:prSet>
      <dgm:spPr/>
    </dgm:pt>
    <dgm:pt modelId="{766A4E8C-FF2B-45D5-BB8E-FE6904AD1F5C}" type="pres">
      <dgm:prSet presAssocID="{49105533-8460-47D9-8DD8-1612150BC8E2}" presName="ChildAccent" presStyleLbl="solidFgAcc1" presStyleIdx="7" presStyleCnt="10"/>
      <dgm:spPr/>
    </dgm:pt>
    <dgm:pt modelId="{90F6D833-69F6-4AE2-89E1-DED81275A02B}" type="pres">
      <dgm:prSet presAssocID="{49105533-8460-47D9-8DD8-1612150BC8E2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4AD9FA-F107-4EB0-9238-BA4CFF801473}" type="pres">
      <dgm:prSet presAssocID="{8FC919E2-1DB8-4731-AA1A-9AB4426D90F2}" presName="childComposite" presStyleCnt="0">
        <dgm:presLayoutVars>
          <dgm:chMax val="0"/>
          <dgm:chPref val="0"/>
        </dgm:presLayoutVars>
      </dgm:prSet>
      <dgm:spPr/>
    </dgm:pt>
    <dgm:pt modelId="{34B585AC-2D7A-45C6-A8D2-F2DCCCD6B446}" type="pres">
      <dgm:prSet presAssocID="{8FC919E2-1DB8-4731-AA1A-9AB4426D90F2}" presName="ChildAccent" presStyleLbl="solidFgAcc1" presStyleIdx="8" presStyleCnt="10"/>
      <dgm:spPr/>
    </dgm:pt>
    <dgm:pt modelId="{FF67BE56-D75E-49C2-8EDB-E08BCEE9C9BF}" type="pres">
      <dgm:prSet presAssocID="{8FC919E2-1DB8-4731-AA1A-9AB4426D90F2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59FA7E0-3870-4E3E-9FF4-B92000E72135}" type="pres">
      <dgm:prSet presAssocID="{05BECE47-1CEA-478E-91DD-63DD29549FDE}" presName="childComposite" presStyleCnt="0">
        <dgm:presLayoutVars>
          <dgm:chMax val="0"/>
          <dgm:chPref val="0"/>
        </dgm:presLayoutVars>
      </dgm:prSet>
      <dgm:spPr/>
    </dgm:pt>
    <dgm:pt modelId="{CDB3EF2A-D0F3-43CF-9CD5-754059163CDF}" type="pres">
      <dgm:prSet presAssocID="{05BECE47-1CEA-478E-91DD-63DD29549FDE}" presName="ChildAccent" presStyleLbl="solidFgAcc1" presStyleIdx="9" presStyleCnt="10"/>
      <dgm:spPr/>
    </dgm:pt>
    <dgm:pt modelId="{A62B9D61-26F5-41CA-AADB-FAF94E03E933}" type="pres">
      <dgm:prSet presAssocID="{05BECE47-1CEA-478E-91DD-63DD29549FDE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5C76D51-20CB-4D30-9FC5-5A3FC04703D7}" srcId="{273E9D5D-9568-4C55-85F7-242A4E1C32E7}" destId="{8E6596C8-45D8-462E-97B6-3F5EFCF5B0E8}" srcOrd="0" destOrd="0" parTransId="{3D418824-7038-4D3B-864D-68480740124C}" sibTransId="{9F1FA93D-3043-4D07-86B4-7AC99985FE86}"/>
    <dgm:cxn modelId="{3CF88348-574D-4B32-9012-EBDB524104F8}" srcId="{3F34470E-EFFD-4AEB-B6CA-3B15F75898D7}" destId="{8FC919E2-1DB8-4731-AA1A-9AB4426D90F2}" srcOrd="5" destOrd="0" parTransId="{A3F236D0-3597-4294-B3FE-F57BB6AADAB4}" sibTransId="{FA227355-644D-43EA-8A8E-76842768197F}"/>
    <dgm:cxn modelId="{0C14551D-BE6E-4869-868E-403BBA50E47D}" type="presOf" srcId="{8FC919E2-1DB8-4731-AA1A-9AB4426D90F2}" destId="{FF67BE56-D75E-49C2-8EDB-E08BCEE9C9BF}" srcOrd="0" destOrd="0" presId="urn:microsoft.com/office/officeart/2008/layout/SquareAccentList"/>
    <dgm:cxn modelId="{01194F07-C4E5-4DB1-ACF4-787EC4E36743}" srcId="{273E9D5D-9568-4C55-85F7-242A4E1C32E7}" destId="{156ACED7-4AF3-4580-B69A-F4E43DA946B4}" srcOrd="1" destOrd="0" parTransId="{173E2890-E21D-4EB4-9F49-7A03D101ADF1}" sibTransId="{CBFF6A8D-ADBE-4422-86EA-B700339F8DF6}"/>
    <dgm:cxn modelId="{F96F6D42-4157-4F65-8D48-495FF5995785}" type="presOf" srcId="{05BECE47-1CEA-478E-91DD-63DD29549FDE}" destId="{A62B9D61-26F5-41CA-AADB-FAF94E03E933}" srcOrd="0" destOrd="0" presId="urn:microsoft.com/office/officeart/2008/layout/SquareAccentList"/>
    <dgm:cxn modelId="{E24C3071-063C-4B45-A7B3-FBFA3A52AB8E}" type="presOf" srcId="{3B4B75EA-33D4-4B83-925C-25051B73FB1C}" destId="{113C1491-A154-42D5-B176-1B68B5164C0A}" srcOrd="0" destOrd="0" presId="urn:microsoft.com/office/officeart/2008/layout/SquareAccentList"/>
    <dgm:cxn modelId="{576C9566-EE0E-4A33-BFD9-319F4AB93ED5}" srcId="{3F34470E-EFFD-4AEB-B6CA-3B15F75898D7}" destId="{3A7E1152-711F-4117-AA57-8B2972E8E628}" srcOrd="0" destOrd="0" parTransId="{3698DCDC-7007-4B78-8646-25FECD96765D}" sibTransId="{EBA521B8-71C8-486A-8BBA-666C20B7D372}"/>
    <dgm:cxn modelId="{5077E9CE-9D44-4B7B-8116-2BE697997FC5}" srcId="{3F34470E-EFFD-4AEB-B6CA-3B15F75898D7}" destId="{3B4B75EA-33D4-4B83-925C-25051B73FB1C}" srcOrd="1" destOrd="0" parTransId="{13A17E8A-874D-48D1-AD29-DCCC26DDADEF}" sibTransId="{C0DC5900-8D53-41F2-BDC7-B980542CDD37}"/>
    <dgm:cxn modelId="{4C568ECE-D16E-483C-856B-47161571B7FF}" type="presOf" srcId="{8E6596C8-45D8-462E-97B6-3F5EFCF5B0E8}" destId="{A337C07B-C614-4DEE-A1EB-D8FCBB67FE27}" srcOrd="0" destOrd="0" presId="urn:microsoft.com/office/officeart/2008/layout/SquareAccentList"/>
    <dgm:cxn modelId="{FC1B3808-21B6-4861-9156-4CF76A14A20E}" type="presOf" srcId="{07092C3A-7DF3-44F2-9A26-1179D7F2D581}" destId="{86A13FFD-93BD-4F9E-9934-5DACE77C8FDA}" srcOrd="0" destOrd="0" presId="urn:microsoft.com/office/officeart/2008/layout/SquareAccentList"/>
    <dgm:cxn modelId="{3323A224-6ABC-4597-A099-5FAEAB9528F2}" type="presOf" srcId="{3F34470E-EFFD-4AEB-B6CA-3B15F75898D7}" destId="{80C440C8-CEE0-4A84-8F3A-2037968A371A}" srcOrd="0" destOrd="0" presId="urn:microsoft.com/office/officeart/2008/layout/SquareAccentList"/>
    <dgm:cxn modelId="{0EE38D37-E092-42A1-BD80-2209E6A8D3A5}" srcId="{3F34470E-EFFD-4AEB-B6CA-3B15F75898D7}" destId="{07092C3A-7DF3-44F2-9A26-1179D7F2D581}" srcOrd="3" destOrd="0" parTransId="{B97F9429-2D58-4548-98B9-305997B79BB2}" sibTransId="{1F22D708-82AC-4983-9D8C-B5B04CF9EAFE}"/>
    <dgm:cxn modelId="{24296875-3FE8-4BA2-9CB1-892892A9EC42}" type="presOf" srcId="{156ACED7-4AF3-4580-B69A-F4E43DA946B4}" destId="{CE11D27B-E234-40EC-AD4D-56437AEFBE43}" srcOrd="0" destOrd="0" presId="urn:microsoft.com/office/officeart/2008/layout/SquareAccentList"/>
    <dgm:cxn modelId="{2B8714BF-6287-44AD-9325-A2FB71AC9022}" srcId="{3F34470E-EFFD-4AEB-B6CA-3B15F75898D7}" destId="{49105533-8460-47D9-8DD8-1612150BC8E2}" srcOrd="4" destOrd="0" parTransId="{3A8D7964-0A0A-4DC7-A3A7-34761BE40259}" sibTransId="{D7C86B0A-9CCD-4A9D-BEAD-88379E6E60BE}"/>
    <dgm:cxn modelId="{40E37924-9FBB-4D92-B5A0-B1A76027B18D}" type="presOf" srcId="{49105533-8460-47D9-8DD8-1612150BC8E2}" destId="{90F6D833-69F6-4AE2-89E1-DED81275A02B}" srcOrd="0" destOrd="0" presId="urn:microsoft.com/office/officeart/2008/layout/SquareAccentList"/>
    <dgm:cxn modelId="{ECC1EB4E-D0D9-44FA-926C-4642035914CD}" type="presOf" srcId="{3A7E1152-711F-4117-AA57-8B2972E8E628}" destId="{E0F985EE-16D8-4C5E-9AB8-1CCFD3F06C4E}" srcOrd="0" destOrd="0" presId="urn:microsoft.com/office/officeart/2008/layout/SquareAccentList"/>
    <dgm:cxn modelId="{68E53E86-1496-4632-A90A-1DCC74EE1CFE}" srcId="{273E9D5D-9568-4C55-85F7-242A4E1C32E7}" destId="{A947BDE4-649C-4602-8CBF-3DBEA6328DAD}" srcOrd="2" destOrd="0" parTransId="{341AACDF-624E-42D9-84A3-891442068ED9}" sibTransId="{20757E49-6AF6-406C-9CE6-E618E5E46F69}"/>
    <dgm:cxn modelId="{C07ED986-EB0E-420B-840A-A440882D2F9A}" srcId="{7515A4F6-351C-43A3-AD44-67765744C165}" destId="{273E9D5D-9568-4C55-85F7-242A4E1C32E7}" srcOrd="0" destOrd="0" parTransId="{3EEEC4DF-9E4F-4969-83D7-3CFFE943776D}" sibTransId="{6479FA1C-976A-4CFE-B4E6-C71A9F2C4E81}"/>
    <dgm:cxn modelId="{E11A2407-BE43-4368-B55B-0A6982834FE4}" srcId="{7515A4F6-351C-43A3-AD44-67765744C165}" destId="{3F34470E-EFFD-4AEB-B6CA-3B15F75898D7}" srcOrd="1" destOrd="0" parTransId="{A230302B-3E06-4F2E-A7AC-410F6883743B}" sibTransId="{6C5C30D1-1CA5-4663-AC2C-CBF56DCBEA82}"/>
    <dgm:cxn modelId="{8AFBE95A-776C-40C0-9D02-BB3FA8B18CA2}" srcId="{3F34470E-EFFD-4AEB-B6CA-3B15F75898D7}" destId="{081B6D85-1CC7-4888-BCE9-921E9237D9AB}" srcOrd="2" destOrd="0" parTransId="{755F8D80-98E2-4C01-B9E7-8D7BF8EE2A93}" sibTransId="{EF3C226D-855A-400A-A653-6AFC521E2BF7}"/>
    <dgm:cxn modelId="{A793F227-62A2-4CED-9827-563A1AFE1823}" type="presOf" srcId="{273E9D5D-9568-4C55-85F7-242A4E1C32E7}" destId="{AA4ADF86-1448-46AE-B56B-164D08E68F0D}" srcOrd="0" destOrd="0" presId="urn:microsoft.com/office/officeart/2008/layout/SquareAccentList"/>
    <dgm:cxn modelId="{86456DA7-7B7E-4734-AA46-043448BFC404}" type="presOf" srcId="{A947BDE4-649C-4602-8CBF-3DBEA6328DAD}" destId="{E4ADF31E-CD38-4528-B8BB-D36A373B5856}" srcOrd="0" destOrd="0" presId="urn:microsoft.com/office/officeart/2008/layout/SquareAccentList"/>
    <dgm:cxn modelId="{3893FF3C-8FD2-4508-B32F-D4742019C28D}" type="presOf" srcId="{081B6D85-1CC7-4888-BCE9-921E9237D9AB}" destId="{ACCE6EAC-9591-476A-92FD-7913C416A587}" srcOrd="0" destOrd="0" presId="urn:microsoft.com/office/officeart/2008/layout/SquareAccentList"/>
    <dgm:cxn modelId="{56601C88-559D-4CFA-A9FA-608C4A9A1F49}" type="presOf" srcId="{7515A4F6-351C-43A3-AD44-67765744C165}" destId="{13DE52C9-371B-496E-A623-260C9EA372EE}" srcOrd="0" destOrd="0" presId="urn:microsoft.com/office/officeart/2008/layout/SquareAccentList"/>
    <dgm:cxn modelId="{D9CF532A-59F9-455D-854B-8588266E4B31}" srcId="{3F34470E-EFFD-4AEB-B6CA-3B15F75898D7}" destId="{05BECE47-1CEA-478E-91DD-63DD29549FDE}" srcOrd="6" destOrd="0" parTransId="{83198553-62E6-4B9D-A784-813358082BAE}" sibTransId="{B7126092-940E-4E01-8581-731AD7D20FED}"/>
    <dgm:cxn modelId="{2425E470-3BA9-4E5B-81BB-672B2ED3AC16}" type="presParOf" srcId="{13DE52C9-371B-496E-A623-260C9EA372EE}" destId="{F8FB74B4-1DD5-4AB5-8C31-2855CB8269CC}" srcOrd="0" destOrd="0" presId="urn:microsoft.com/office/officeart/2008/layout/SquareAccentList"/>
    <dgm:cxn modelId="{994DFEBA-3215-4286-BD5E-55B8DB163F21}" type="presParOf" srcId="{F8FB74B4-1DD5-4AB5-8C31-2855CB8269CC}" destId="{C7509548-E37F-4984-BD27-2A572482BAF8}" srcOrd="0" destOrd="0" presId="urn:microsoft.com/office/officeart/2008/layout/SquareAccentList"/>
    <dgm:cxn modelId="{AA1CD7A7-5B58-47BE-A33D-6767F5906BEB}" type="presParOf" srcId="{C7509548-E37F-4984-BD27-2A572482BAF8}" destId="{9C0F54E3-C1CF-42FB-89A7-8B9360C2F689}" srcOrd="0" destOrd="0" presId="urn:microsoft.com/office/officeart/2008/layout/SquareAccentList"/>
    <dgm:cxn modelId="{75D3E364-F3A2-4173-BFD5-E3BF282B1B65}" type="presParOf" srcId="{C7509548-E37F-4984-BD27-2A572482BAF8}" destId="{DD67246C-8F3C-449B-A192-66D2F2DD60F8}" srcOrd="1" destOrd="0" presId="urn:microsoft.com/office/officeart/2008/layout/SquareAccentList"/>
    <dgm:cxn modelId="{BD5973A2-03DB-42C4-8DA4-D8BB102A127F}" type="presParOf" srcId="{C7509548-E37F-4984-BD27-2A572482BAF8}" destId="{AA4ADF86-1448-46AE-B56B-164D08E68F0D}" srcOrd="2" destOrd="0" presId="urn:microsoft.com/office/officeart/2008/layout/SquareAccentList"/>
    <dgm:cxn modelId="{96965311-1D2C-4F64-BE47-BEAB8AAB74B1}" type="presParOf" srcId="{F8FB74B4-1DD5-4AB5-8C31-2855CB8269CC}" destId="{B5A6347E-FB6E-427A-AF5F-1074CC62C8BE}" srcOrd="1" destOrd="0" presId="urn:microsoft.com/office/officeart/2008/layout/SquareAccentList"/>
    <dgm:cxn modelId="{CAAA04B2-3F14-4E96-A071-FC98E6612C73}" type="presParOf" srcId="{B5A6347E-FB6E-427A-AF5F-1074CC62C8BE}" destId="{8D53FDB0-6135-4DBC-92ED-1A6D06517F48}" srcOrd="0" destOrd="0" presId="urn:microsoft.com/office/officeart/2008/layout/SquareAccentList"/>
    <dgm:cxn modelId="{540CEEB4-21B4-4783-8A81-DC15CB4D0752}" type="presParOf" srcId="{8D53FDB0-6135-4DBC-92ED-1A6D06517F48}" destId="{962F7C86-39D0-448D-BEED-13E324C60F14}" srcOrd="0" destOrd="0" presId="urn:microsoft.com/office/officeart/2008/layout/SquareAccentList"/>
    <dgm:cxn modelId="{24F23A76-E34E-4C8D-8401-CE012124DFEB}" type="presParOf" srcId="{8D53FDB0-6135-4DBC-92ED-1A6D06517F48}" destId="{A337C07B-C614-4DEE-A1EB-D8FCBB67FE27}" srcOrd="1" destOrd="0" presId="urn:microsoft.com/office/officeart/2008/layout/SquareAccentList"/>
    <dgm:cxn modelId="{8B976D3A-0A89-4DA7-A556-B64EB2570812}" type="presParOf" srcId="{B5A6347E-FB6E-427A-AF5F-1074CC62C8BE}" destId="{0770FC83-F2CD-4EFB-A620-111E72B74FB4}" srcOrd="1" destOrd="0" presId="urn:microsoft.com/office/officeart/2008/layout/SquareAccentList"/>
    <dgm:cxn modelId="{7ED7C4B5-73B3-44E1-9C32-ADC2034BD3C3}" type="presParOf" srcId="{0770FC83-F2CD-4EFB-A620-111E72B74FB4}" destId="{365CA131-E7C0-490F-AC84-78E78976D7F7}" srcOrd="0" destOrd="0" presId="urn:microsoft.com/office/officeart/2008/layout/SquareAccentList"/>
    <dgm:cxn modelId="{DB379703-D6B0-419A-ACD9-0963CFD7E358}" type="presParOf" srcId="{0770FC83-F2CD-4EFB-A620-111E72B74FB4}" destId="{CE11D27B-E234-40EC-AD4D-56437AEFBE43}" srcOrd="1" destOrd="0" presId="urn:microsoft.com/office/officeart/2008/layout/SquareAccentList"/>
    <dgm:cxn modelId="{7C84C900-A699-4EC9-BD69-1FDB456AF50E}" type="presParOf" srcId="{B5A6347E-FB6E-427A-AF5F-1074CC62C8BE}" destId="{6D7ACD51-F981-46C2-B510-BF4124FDF3E1}" srcOrd="2" destOrd="0" presId="urn:microsoft.com/office/officeart/2008/layout/SquareAccentList"/>
    <dgm:cxn modelId="{6D55205A-2138-4A34-8BCF-AD0CA78C4606}" type="presParOf" srcId="{6D7ACD51-F981-46C2-B510-BF4124FDF3E1}" destId="{B277F5DF-1C0A-4272-9AB6-E89D438688EF}" srcOrd="0" destOrd="0" presId="urn:microsoft.com/office/officeart/2008/layout/SquareAccentList"/>
    <dgm:cxn modelId="{9F10E3E2-68ED-4A36-A831-0B45D51B8433}" type="presParOf" srcId="{6D7ACD51-F981-46C2-B510-BF4124FDF3E1}" destId="{E4ADF31E-CD38-4528-B8BB-D36A373B5856}" srcOrd="1" destOrd="0" presId="urn:microsoft.com/office/officeart/2008/layout/SquareAccentList"/>
    <dgm:cxn modelId="{3951CCEA-D4F0-40B7-B66A-137CE61E1118}" type="presParOf" srcId="{13DE52C9-371B-496E-A623-260C9EA372EE}" destId="{29AF6878-46C3-4151-B310-A6BC135372E8}" srcOrd="1" destOrd="0" presId="urn:microsoft.com/office/officeart/2008/layout/SquareAccentList"/>
    <dgm:cxn modelId="{B022CCDB-0B26-48ED-AC97-271D59912828}" type="presParOf" srcId="{29AF6878-46C3-4151-B310-A6BC135372E8}" destId="{88A6A888-BF37-4B00-8656-85F380089518}" srcOrd="0" destOrd="0" presId="urn:microsoft.com/office/officeart/2008/layout/SquareAccentList"/>
    <dgm:cxn modelId="{60C3DE1E-D009-41E9-AF16-EF1ED4105D6C}" type="presParOf" srcId="{88A6A888-BF37-4B00-8656-85F380089518}" destId="{3370FB98-D33A-425B-ABC6-3344E429CF20}" srcOrd="0" destOrd="0" presId="urn:microsoft.com/office/officeart/2008/layout/SquareAccentList"/>
    <dgm:cxn modelId="{887CEFDC-92B6-49BA-98CD-28AE7CE98CCC}" type="presParOf" srcId="{88A6A888-BF37-4B00-8656-85F380089518}" destId="{8E4C269C-692E-4373-9304-DB155970F301}" srcOrd="1" destOrd="0" presId="urn:microsoft.com/office/officeart/2008/layout/SquareAccentList"/>
    <dgm:cxn modelId="{5D784ACC-42B6-4802-A33C-178B9881130E}" type="presParOf" srcId="{88A6A888-BF37-4B00-8656-85F380089518}" destId="{80C440C8-CEE0-4A84-8F3A-2037968A371A}" srcOrd="2" destOrd="0" presId="urn:microsoft.com/office/officeart/2008/layout/SquareAccentList"/>
    <dgm:cxn modelId="{63E1AC4D-E99E-4929-8603-A5389E8E532F}" type="presParOf" srcId="{29AF6878-46C3-4151-B310-A6BC135372E8}" destId="{2A3299C0-A8C6-4E4D-B1B2-36246B0EEAD7}" srcOrd="1" destOrd="0" presId="urn:microsoft.com/office/officeart/2008/layout/SquareAccentList"/>
    <dgm:cxn modelId="{B9FA57B8-39DE-4BBF-8C3C-A185B40B4BD8}" type="presParOf" srcId="{2A3299C0-A8C6-4E4D-B1B2-36246B0EEAD7}" destId="{DB13D69C-6491-485A-853D-959F634D2D5B}" srcOrd="0" destOrd="0" presId="urn:microsoft.com/office/officeart/2008/layout/SquareAccentList"/>
    <dgm:cxn modelId="{65B74850-8994-403A-A895-430D45BEA6C6}" type="presParOf" srcId="{DB13D69C-6491-485A-853D-959F634D2D5B}" destId="{0A38A40C-CD75-41EC-B3E8-0C74FB975814}" srcOrd="0" destOrd="0" presId="urn:microsoft.com/office/officeart/2008/layout/SquareAccentList"/>
    <dgm:cxn modelId="{F92BC3BF-5122-462A-A900-2C4572D93625}" type="presParOf" srcId="{DB13D69C-6491-485A-853D-959F634D2D5B}" destId="{E0F985EE-16D8-4C5E-9AB8-1CCFD3F06C4E}" srcOrd="1" destOrd="0" presId="urn:microsoft.com/office/officeart/2008/layout/SquareAccentList"/>
    <dgm:cxn modelId="{54DE6AA4-5153-4339-B80E-C12846DA2741}" type="presParOf" srcId="{2A3299C0-A8C6-4E4D-B1B2-36246B0EEAD7}" destId="{C2B0164F-F7A6-4DF7-95CB-1605C79201BD}" srcOrd="1" destOrd="0" presId="urn:microsoft.com/office/officeart/2008/layout/SquareAccentList"/>
    <dgm:cxn modelId="{530EA6C7-AAED-487C-A6DA-C426987F76CE}" type="presParOf" srcId="{C2B0164F-F7A6-4DF7-95CB-1605C79201BD}" destId="{B0413426-06D0-4692-AA7B-1C40537FBB17}" srcOrd="0" destOrd="0" presId="urn:microsoft.com/office/officeart/2008/layout/SquareAccentList"/>
    <dgm:cxn modelId="{A57B1975-5A0C-41DE-8799-FE41BB979589}" type="presParOf" srcId="{C2B0164F-F7A6-4DF7-95CB-1605C79201BD}" destId="{113C1491-A154-42D5-B176-1B68B5164C0A}" srcOrd="1" destOrd="0" presId="urn:microsoft.com/office/officeart/2008/layout/SquareAccentList"/>
    <dgm:cxn modelId="{1C9CF32D-3DB6-4430-91A6-C021631B55C9}" type="presParOf" srcId="{2A3299C0-A8C6-4E4D-B1B2-36246B0EEAD7}" destId="{003D4AC3-EDAF-4912-84DE-EF6D487DE187}" srcOrd="2" destOrd="0" presId="urn:microsoft.com/office/officeart/2008/layout/SquareAccentList"/>
    <dgm:cxn modelId="{F4F3BA78-7AA3-42D7-BCB8-483250E95014}" type="presParOf" srcId="{003D4AC3-EDAF-4912-84DE-EF6D487DE187}" destId="{07B1C9E0-38CB-40DE-9A5C-1F680762D8CD}" srcOrd="0" destOrd="0" presId="urn:microsoft.com/office/officeart/2008/layout/SquareAccentList"/>
    <dgm:cxn modelId="{534E9598-4558-4B22-89BC-CDA5DF34C6CC}" type="presParOf" srcId="{003D4AC3-EDAF-4912-84DE-EF6D487DE187}" destId="{ACCE6EAC-9591-476A-92FD-7913C416A587}" srcOrd="1" destOrd="0" presId="urn:microsoft.com/office/officeart/2008/layout/SquareAccentList"/>
    <dgm:cxn modelId="{F936B2E7-E145-43EE-9C95-FBB8D0E7457A}" type="presParOf" srcId="{2A3299C0-A8C6-4E4D-B1B2-36246B0EEAD7}" destId="{F1F46896-3635-4DB4-BB66-ED0E34614C64}" srcOrd="3" destOrd="0" presId="urn:microsoft.com/office/officeart/2008/layout/SquareAccentList"/>
    <dgm:cxn modelId="{EA663242-C6FB-491E-A248-69CCF8ED8B8D}" type="presParOf" srcId="{F1F46896-3635-4DB4-BB66-ED0E34614C64}" destId="{A49A1E16-1975-4976-983A-6D098F0A0BC9}" srcOrd="0" destOrd="0" presId="urn:microsoft.com/office/officeart/2008/layout/SquareAccentList"/>
    <dgm:cxn modelId="{8D86BA1B-27C7-42B2-91F0-96D85338129E}" type="presParOf" srcId="{F1F46896-3635-4DB4-BB66-ED0E34614C64}" destId="{86A13FFD-93BD-4F9E-9934-5DACE77C8FDA}" srcOrd="1" destOrd="0" presId="urn:microsoft.com/office/officeart/2008/layout/SquareAccentList"/>
    <dgm:cxn modelId="{6D9ED2E9-C067-4086-B979-4F8BEE0AB63B}" type="presParOf" srcId="{2A3299C0-A8C6-4E4D-B1B2-36246B0EEAD7}" destId="{1E28E896-5BA5-4BE2-824A-9015ED62D523}" srcOrd="4" destOrd="0" presId="urn:microsoft.com/office/officeart/2008/layout/SquareAccentList"/>
    <dgm:cxn modelId="{B8AC386E-DAC6-4E8A-94BB-66C020385713}" type="presParOf" srcId="{1E28E896-5BA5-4BE2-824A-9015ED62D523}" destId="{766A4E8C-FF2B-45D5-BB8E-FE6904AD1F5C}" srcOrd="0" destOrd="0" presId="urn:microsoft.com/office/officeart/2008/layout/SquareAccentList"/>
    <dgm:cxn modelId="{173EDA21-28CC-49F9-AFF0-F1998AFA9DA4}" type="presParOf" srcId="{1E28E896-5BA5-4BE2-824A-9015ED62D523}" destId="{90F6D833-69F6-4AE2-89E1-DED81275A02B}" srcOrd="1" destOrd="0" presId="urn:microsoft.com/office/officeart/2008/layout/SquareAccentList"/>
    <dgm:cxn modelId="{7155C3FB-4669-4656-B61A-39A765B5D067}" type="presParOf" srcId="{2A3299C0-A8C6-4E4D-B1B2-36246B0EEAD7}" destId="{894AD9FA-F107-4EB0-9238-BA4CFF801473}" srcOrd="5" destOrd="0" presId="urn:microsoft.com/office/officeart/2008/layout/SquareAccentList"/>
    <dgm:cxn modelId="{CB1A03D1-89B0-4428-889F-A0D92D80BD4D}" type="presParOf" srcId="{894AD9FA-F107-4EB0-9238-BA4CFF801473}" destId="{34B585AC-2D7A-45C6-A8D2-F2DCCCD6B446}" srcOrd="0" destOrd="0" presId="urn:microsoft.com/office/officeart/2008/layout/SquareAccentList"/>
    <dgm:cxn modelId="{902B17B1-BE2C-4D17-BFA4-12318BAD7ED0}" type="presParOf" srcId="{894AD9FA-F107-4EB0-9238-BA4CFF801473}" destId="{FF67BE56-D75E-49C2-8EDB-E08BCEE9C9BF}" srcOrd="1" destOrd="0" presId="urn:microsoft.com/office/officeart/2008/layout/SquareAccentList"/>
    <dgm:cxn modelId="{B4C5935C-8356-4441-83E7-BE2CC438BFCE}" type="presParOf" srcId="{2A3299C0-A8C6-4E4D-B1B2-36246B0EEAD7}" destId="{359FA7E0-3870-4E3E-9FF4-B92000E72135}" srcOrd="6" destOrd="0" presId="urn:microsoft.com/office/officeart/2008/layout/SquareAccentList"/>
    <dgm:cxn modelId="{18F97C65-2FB1-4C77-B0AE-E02713846306}" type="presParOf" srcId="{359FA7E0-3870-4E3E-9FF4-B92000E72135}" destId="{CDB3EF2A-D0F3-43CF-9CD5-754059163CDF}" srcOrd="0" destOrd="0" presId="urn:microsoft.com/office/officeart/2008/layout/SquareAccentList"/>
    <dgm:cxn modelId="{14D426F5-C975-4530-946C-3711BC9F1099}" type="presParOf" srcId="{359FA7E0-3870-4E3E-9FF4-B92000E72135}" destId="{A62B9D61-26F5-41CA-AADB-FAF94E03E93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8F56A0-DBA8-4225-AD1C-F516FB1B3ABC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0418E2C3-46EB-4306-ACA5-46BB30CEFCE4}">
      <dgm:prSet phldrT="[Szöveg]" custT="1"/>
      <dgm:spPr/>
      <dgm:t>
        <a:bodyPr/>
        <a:lstStyle/>
        <a:p>
          <a:r>
            <a:rPr lang="en-GB" sz="1600" noProof="0" dirty="0" smtClean="0"/>
            <a:t>Preparation</a:t>
          </a:r>
          <a:endParaRPr lang="en-GB" sz="500" noProof="0" dirty="0"/>
        </a:p>
      </dgm:t>
    </dgm:pt>
    <dgm:pt modelId="{AC9ED462-C4E8-4903-B01F-204FC34F52B9}" type="parTrans" cxnId="{8AD00B3D-CF23-48D9-B3A5-BFE6CE22CE43}">
      <dgm:prSet/>
      <dgm:spPr/>
      <dgm:t>
        <a:bodyPr/>
        <a:lstStyle/>
        <a:p>
          <a:endParaRPr lang="hu-HU"/>
        </a:p>
      </dgm:t>
    </dgm:pt>
    <dgm:pt modelId="{1A3093D0-A42F-4345-891F-A1160250EC8C}" type="sibTrans" cxnId="{8AD00B3D-CF23-48D9-B3A5-BFE6CE22CE43}">
      <dgm:prSet/>
      <dgm:spPr/>
      <dgm:t>
        <a:bodyPr/>
        <a:lstStyle/>
        <a:p>
          <a:endParaRPr lang="hu-HU"/>
        </a:p>
      </dgm:t>
    </dgm:pt>
    <dgm:pt modelId="{75F86CED-E9F1-4957-9FB5-33BBDC4FE30D}">
      <dgm:prSet phldrT="[Szöveg]" custT="1"/>
      <dgm:spPr/>
      <dgm:t>
        <a:bodyPr/>
        <a:lstStyle/>
        <a:p>
          <a:r>
            <a:rPr lang="en-GB" sz="1600" noProof="0" dirty="0" smtClean="0"/>
            <a:t>Input data selection</a:t>
          </a:r>
          <a:endParaRPr lang="en-GB" sz="1600" noProof="0" dirty="0"/>
        </a:p>
      </dgm:t>
    </dgm:pt>
    <dgm:pt modelId="{9A13C4E5-E811-4420-B3A0-57BCAF2593A8}" type="parTrans" cxnId="{DFD77283-5FCF-458B-B936-7D98BD0CB4B8}">
      <dgm:prSet/>
      <dgm:spPr/>
      <dgm:t>
        <a:bodyPr/>
        <a:lstStyle/>
        <a:p>
          <a:endParaRPr lang="hu-HU"/>
        </a:p>
      </dgm:t>
    </dgm:pt>
    <dgm:pt modelId="{ABA2C34E-B973-4E95-B523-99888FC1BE37}" type="sibTrans" cxnId="{DFD77283-5FCF-458B-B936-7D98BD0CB4B8}">
      <dgm:prSet/>
      <dgm:spPr/>
      <dgm:t>
        <a:bodyPr/>
        <a:lstStyle/>
        <a:p>
          <a:endParaRPr lang="hu-HU"/>
        </a:p>
      </dgm:t>
    </dgm:pt>
    <dgm:pt modelId="{D4415247-56D1-4DF2-8AD8-D007FD06FDC4}">
      <dgm:prSet phldrT="[Szöveg]" custT="1"/>
      <dgm:spPr/>
      <dgm:t>
        <a:bodyPr/>
        <a:lstStyle/>
        <a:p>
          <a:r>
            <a:rPr lang="en-GB" sz="1500" noProof="0" dirty="0" smtClean="0"/>
            <a:t>Transform</a:t>
          </a:r>
          <a:r>
            <a:rPr lang="hu-HU" sz="1500" noProof="0" dirty="0" err="1" smtClean="0"/>
            <a:t>ation</a:t>
          </a:r>
          <a:endParaRPr lang="en-GB" sz="1500" noProof="0" dirty="0"/>
        </a:p>
      </dgm:t>
    </dgm:pt>
    <dgm:pt modelId="{5631A3F0-9865-419F-BFA9-A337BCBD97A8}" type="parTrans" cxnId="{8EF894B4-7C8D-43F7-9EFB-BE0E518C5530}">
      <dgm:prSet/>
      <dgm:spPr/>
      <dgm:t>
        <a:bodyPr/>
        <a:lstStyle/>
        <a:p>
          <a:endParaRPr lang="hu-HU"/>
        </a:p>
      </dgm:t>
    </dgm:pt>
    <dgm:pt modelId="{63245626-5208-4CBE-94E9-55EFC17F1913}" type="sibTrans" cxnId="{8EF894B4-7C8D-43F7-9EFB-BE0E518C5530}">
      <dgm:prSet/>
      <dgm:spPr/>
      <dgm:t>
        <a:bodyPr/>
        <a:lstStyle/>
        <a:p>
          <a:endParaRPr lang="hu-HU"/>
        </a:p>
      </dgm:t>
    </dgm:pt>
    <dgm:pt modelId="{42E2B17B-124F-4F3E-8912-A5BCE0A0C88D}">
      <dgm:prSet phldrT="[Szöveg]" custT="1"/>
      <dgm:spPr/>
      <dgm:t>
        <a:bodyPr/>
        <a:lstStyle/>
        <a:p>
          <a:r>
            <a:rPr lang="hu-HU" sz="1600" noProof="0" dirty="0" err="1" smtClean="0"/>
            <a:t>Transform</a:t>
          </a:r>
          <a:r>
            <a:rPr lang="hu-HU" sz="1600" noProof="0" dirty="0" smtClean="0"/>
            <a:t> i</a:t>
          </a:r>
          <a:r>
            <a:rPr lang="en-GB" sz="1600" noProof="0" dirty="0" err="1" smtClean="0"/>
            <a:t>nto</a:t>
          </a:r>
          <a:r>
            <a:rPr lang="en-GB" sz="1600" noProof="0" dirty="0" smtClean="0"/>
            <a:t> </a:t>
          </a:r>
          <a:r>
            <a:rPr lang="hu-HU" sz="1600" noProof="0" dirty="0" err="1" smtClean="0"/>
            <a:t>one</a:t>
          </a:r>
          <a:r>
            <a:rPr lang="hu-HU" sz="1600" noProof="0" dirty="0" smtClean="0"/>
            <a:t> </a:t>
          </a:r>
          <a:r>
            <a:rPr lang="en-GB" sz="1600" noProof="0" dirty="0" smtClean="0"/>
            <a:t>numeric matrix</a:t>
          </a:r>
          <a:endParaRPr lang="en-GB" sz="1600" noProof="0" dirty="0"/>
        </a:p>
      </dgm:t>
    </dgm:pt>
    <dgm:pt modelId="{25321ED8-9F3B-4F21-BF1C-2E5BA0AC5B40}" type="parTrans" cxnId="{C4E530EA-EBDF-4E13-971F-BC5E4C994D4C}">
      <dgm:prSet/>
      <dgm:spPr/>
      <dgm:t>
        <a:bodyPr/>
        <a:lstStyle/>
        <a:p>
          <a:endParaRPr lang="hu-HU"/>
        </a:p>
      </dgm:t>
    </dgm:pt>
    <dgm:pt modelId="{36F7FF70-29AA-43CF-B9E9-0CA7767EF6FF}" type="sibTrans" cxnId="{C4E530EA-EBDF-4E13-971F-BC5E4C994D4C}">
      <dgm:prSet/>
      <dgm:spPr/>
      <dgm:t>
        <a:bodyPr/>
        <a:lstStyle/>
        <a:p>
          <a:endParaRPr lang="hu-HU"/>
        </a:p>
      </dgm:t>
    </dgm:pt>
    <dgm:pt modelId="{FCBA86D0-DBE2-4DCF-A6D5-A52E8A58EBF5}">
      <dgm:prSet phldrT="[Szöveg]" custT="1"/>
      <dgm:spPr/>
      <dgm:t>
        <a:bodyPr/>
        <a:lstStyle/>
        <a:p>
          <a:r>
            <a:rPr lang="en-GB" sz="1600" noProof="0" dirty="0" smtClean="0"/>
            <a:t>Modelling</a:t>
          </a:r>
          <a:endParaRPr lang="en-GB" sz="500" noProof="0" dirty="0"/>
        </a:p>
      </dgm:t>
    </dgm:pt>
    <dgm:pt modelId="{5AFB5D8A-3563-4E48-88F6-1EFA5BFAFC40}" type="parTrans" cxnId="{56B7F228-2135-4D40-B9D9-961D0C6C1DB4}">
      <dgm:prSet/>
      <dgm:spPr/>
      <dgm:t>
        <a:bodyPr/>
        <a:lstStyle/>
        <a:p>
          <a:endParaRPr lang="hu-HU"/>
        </a:p>
      </dgm:t>
    </dgm:pt>
    <dgm:pt modelId="{92E8B7C6-69EB-49DB-976C-DC31A20413CA}" type="sibTrans" cxnId="{56B7F228-2135-4D40-B9D9-961D0C6C1DB4}">
      <dgm:prSet/>
      <dgm:spPr/>
      <dgm:t>
        <a:bodyPr/>
        <a:lstStyle/>
        <a:p>
          <a:endParaRPr lang="hu-HU"/>
        </a:p>
      </dgm:t>
    </dgm:pt>
    <dgm:pt modelId="{F3F9B980-8330-4460-A320-8587C77714CE}">
      <dgm:prSet phldrT="[Szöveg]" custT="1"/>
      <dgm:spPr/>
      <dgm:t>
        <a:bodyPr/>
        <a:lstStyle/>
        <a:p>
          <a:r>
            <a:rPr lang="hu-HU" sz="1600" noProof="0" dirty="0" smtClean="0"/>
            <a:t>L</a:t>
          </a:r>
          <a:r>
            <a:rPr lang="en-GB" sz="1600" noProof="0" dirty="0" smtClean="0"/>
            <a:t>earning process</a:t>
          </a:r>
          <a:endParaRPr lang="en-GB" sz="1600" noProof="0" dirty="0"/>
        </a:p>
      </dgm:t>
    </dgm:pt>
    <dgm:pt modelId="{546148B8-F1F5-4B08-979F-69E6848F8813}" type="parTrans" cxnId="{B04CA1A2-E701-4691-8728-5FA9A36A1300}">
      <dgm:prSet/>
      <dgm:spPr/>
      <dgm:t>
        <a:bodyPr/>
        <a:lstStyle/>
        <a:p>
          <a:endParaRPr lang="hu-HU"/>
        </a:p>
      </dgm:t>
    </dgm:pt>
    <dgm:pt modelId="{17E8B617-C5C5-4B38-80D7-564286AAAA5B}" type="sibTrans" cxnId="{B04CA1A2-E701-4691-8728-5FA9A36A1300}">
      <dgm:prSet/>
      <dgm:spPr/>
      <dgm:t>
        <a:bodyPr/>
        <a:lstStyle/>
        <a:p>
          <a:endParaRPr lang="hu-HU"/>
        </a:p>
      </dgm:t>
    </dgm:pt>
    <dgm:pt modelId="{E1CB9B32-5F3E-4F71-87CD-DBB79A53038E}">
      <dgm:prSet phldrT="[Szöveg]" custT="1"/>
      <dgm:spPr/>
      <dgm:t>
        <a:bodyPr/>
        <a:lstStyle/>
        <a:p>
          <a:r>
            <a:rPr lang="en-GB" sz="1600" noProof="0" dirty="0" smtClean="0"/>
            <a:t>Near-time</a:t>
          </a:r>
          <a:r>
            <a:rPr lang="hu-HU" sz="1600" noProof="0" dirty="0" smtClean="0"/>
            <a:t> </a:t>
          </a:r>
          <a:r>
            <a:rPr lang="en-GB" sz="1600" noProof="0" dirty="0" smtClean="0"/>
            <a:t>evaluation, based on data flow</a:t>
          </a:r>
          <a:endParaRPr lang="en-GB" sz="1600" noProof="0" dirty="0"/>
        </a:p>
      </dgm:t>
    </dgm:pt>
    <dgm:pt modelId="{43314769-3418-4C6C-8B1F-B34A3920B4B1}" type="parTrans" cxnId="{FD9E8BB9-6FB5-4C87-8F68-97F749BE21AE}">
      <dgm:prSet/>
      <dgm:spPr/>
      <dgm:t>
        <a:bodyPr/>
        <a:lstStyle/>
        <a:p>
          <a:endParaRPr lang="hu-HU"/>
        </a:p>
      </dgm:t>
    </dgm:pt>
    <dgm:pt modelId="{78D1F9FA-BBB2-49D0-8395-5146ECE5DD57}" type="sibTrans" cxnId="{FD9E8BB9-6FB5-4C87-8F68-97F749BE21AE}">
      <dgm:prSet/>
      <dgm:spPr/>
      <dgm:t>
        <a:bodyPr/>
        <a:lstStyle/>
        <a:p>
          <a:endParaRPr lang="hu-HU"/>
        </a:p>
      </dgm:t>
    </dgm:pt>
    <dgm:pt modelId="{B47EEC4B-D1E4-45F6-B938-CA15F79C27B8}">
      <dgm:prSet phldrT="[Szöveg]" custT="1"/>
      <dgm:spPr/>
      <dgm:t>
        <a:bodyPr/>
        <a:lstStyle/>
        <a:p>
          <a:r>
            <a:rPr lang="en-GB" sz="1600" noProof="0" dirty="0" smtClean="0"/>
            <a:t>Evaluating</a:t>
          </a:r>
          <a:endParaRPr lang="en-GB" sz="500" noProof="0" dirty="0"/>
        </a:p>
      </dgm:t>
    </dgm:pt>
    <dgm:pt modelId="{46753A0A-72AA-4D17-B8F1-F86477899DB9}" type="parTrans" cxnId="{F0BB7CDD-7670-4728-8906-9E9A1D1175A2}">
      <dgm:prSet/>
      <dgm:spPr/>
      <dgm:t>
        <a:bodyPr/>
        <a:lstStyle/>
        <a:p>
          <a:endParaRPr lang="hu-HU"/>
        </a:p>
      </dgm:t>
    </dgm:pt>
    <dgm:pt modelId="{60CD19A9-6E38-4F94-A5EC-0F4284A1E260}" type="sibTrans" cxnId="{F0BB7CDD-7670-4728-8906-9E9A1D1175A2}">
      <dgm:prSet/>
      <dgm:spPr/>
      <dgm:t>
        <a:bodyPr/>
        <a:lstStyle/>
        <a:p>
          <a:endParaRPr lang="hu-HU"/>
        </a:p>
      </dgm:t>
    </dgm:pt>
    <dgm:pt modelId="{B50E15AA-38F3-4728-A7E1-3A5F2FD1C55C}">
      <dgm:prSet phldrT="[Szöveg]" custT="1"/>
      <dgm:spPr/>
      <dgm:t>
        <a:bodyPr/>
        <a:lstStyle/>
        <a:p>
          <a:r>
            <a:rPr lang="en-GB" sz="1600" noProof="0" dirty="0" err="1" smtClean="0"/>
            <a:t>Keras</a:t>
          </a:r>
          <a:r>
            <a:rPr lang="en-GB" sz="1600" noProof="0" dirty="0" smtClean="0"/>
            <a:t> &amp; Ten</a:t>
          </a:r>
          <a:r>
            <a:rPr lang="hu-HU" sz="1600" noProof="0" dirty="0" smtClean="0"/>
            <a:t>s</a:t>
          </a:r>
          <a:r>
            <a:rPr lang="en-GB" sz="1600" noProof="0" dirty="0" err="1" smtClean="0"/>
            <a:t>orFlow</a:t>
          </a:r>
          <a:endParaRPr lang="en-GB" sz="1600" noProof="0" dirty="0"/>
        </a:p>
      </dgm:t>
    </dgm:pt>
    <dgm:pt modelId="{DE006EC3-F9DD-4306-8C80-5E351FA08910}" type="parTrans" cxnId="{AAA05E8A-42BE-466C-9D53-8AFEC35675DD}">
      <dgm:prSet/>
      <dgm:spPr/>
      <dgm:t>
        <a:bodyPr/>
        <a:lstStyle/>
        <a:p>
          <a:endParaRPr lang="hu-HU"/>
        </a:p>
      </dgm:t>
    </dgm:pt>
    <dgm:pt modelId="{BE1AC6AF-6273-4D92-82C0-8E4090837808}" type="sibTrans" cxnId="{AAA05E8A-42BE-466C-9D53-8AFEC35675DD}">
      <dgm:prSet/>
      <dgm:spPr/>
      <dgm:t>
        <a:bodyPr/>
        <a:lstStyle/>
        <a:p>
          <a:endParaRPr lang="hu-HU"/>
        </a:p>
      </dgm:t>
    </dgm:pt>
    <dgm:pt modelId="{AAF1A1CD-474E-483F-A648-1E3F799E9E70}">
      <dgm:prSet phldrT="[Szöveg]" custT="1"/>
      <dgm:spPr/>
      <dgm:t>
        <a:bodyPr/>
        <a:lstStyle/>
        <a:p>
          <a:r>
            <a:rPr lang="en-GB" sz="1600" noProof="0" dirty="0" smtClean="0"/>
            <a:t>Data harmonization</a:t>
          </a:r>
          <a:endParaRPr lang="en-GB" sz="1600" noProof="0" dirty="0"/>
        </a:p>
      </dgm:t>
    </dgm:pt>
    <dgm:pt modelId="{5FC2AA63-C2B0-4664-A165-FC8D949FF5AF}" type="parTrans" cxnId="{CDCA5104-EF1C-4458-8DB5-BE3518D8BB12}">
      <dgm:prSet/>
      <dgm:spPr/>
      <dgm:t>
        <a:bodyPr/>
        <a:lstStyle/>
        <a:p>
          <a:endParaRPr lang="hu-HU"/>
        </a:p>
      </dgm:t>
    </dgm:pt>
    <dgm:pt modelId="{C6E0DD22-92DF-40B2-94E0-EE1A1A4046F5}" type="sibTrans" cxnId="{CDCA5104-EF1C-4458-8DB5-BE3518D8BB12}">
      <dgm:prSet/>
      <dgm:spPr/>
      <dgm:t>
        <a:bodyPr/>
        <a:lstStyle/>
        <a:p>
          <a:endParaRPr lang="hu-HU"/>
        </a:p>
      </dgm:t>
    </dgm:pt>
    <dgm:pt modelId="{C4D9C10D-6E96-482C-A9DB-A767DB66A01C}" type="pres">
      <dgm:prSet presAssocID="{978F56A0-DBA8-4225-AD1C-F516FB1B3A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3AC90BE-DC64-4D77-BEBA-196E7081C466}" type="pres">
      <dgm:prSet presAssocID="{0418E2C3-46EB-4306-ACA5-46BB30CEFCE4}" presName="composite" presStyleCnt="0"/>
      <dgm:spPr/>
    </dgm:pt>
    <dgm:pt modelId="{6F8BB46A-179C-4620-B80B-FC465FB3C279}" type="pres">
      <dgm:prSet presAssocID="{0418E2C3-46EB-4306-ACA5-46BB30CEFCE4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94ED222-EBDF-49CF-B4BD-5B4C1E970539}" type="pres">
      <dgm:prSet presAssocID="{0418E2C3-46EB-4306-ACA5-46BB30CEFCE4}" presName="parSh" presStyleLbl="node1" presStyleIdx="0" presStyleCnt="4"/>
      <dgm:spPr/>
      <dgm:t>
        <a:bodyPr/>
        <a:lstStyle/>
        <a:p>
          <a:endParaRPr lang="hu-HU"/>
        </a:p>
      </dgm:t>
    </dgm:pt>
    <dgm:pt modelId="{9D371986-7084-43DA-971B-03308285EE81}" type="pres">
      <dgm:prSet presAssocID="{0418E2C3-46EB-4306-ACA5-46BB30CEFCE4}" presName="desTx" presStyleLbl="fgAcc1" presStyleIdx="0" presStyleCnt="4" custScaleX="9825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CA27ED-51CE-41C2-B4E7-AFBD025D84B1}" type="pres">
      <dgm:prSet presAssocID="{1A3093D0-A42F-4345-891F-A1160250EC8C}" presName="sibTrans" presStyleLbl="sibTrans2D1" presStyleIdx="0" presStyleCnt="3"/>
      <dgm:spPr/>
      <dgm:t>
        <a:bodyPr/>
        <a:lstStyle/>
        <a:p>
          <a:endParaRPr lang="hu-HU"/>
        </a:p>
      </dgm:t>
    </dgm:pt>
    <dgm:pt modelId="{4E46BE66-31C8-45A1-9A0A-58ED931E002C}" type="pres">
      <dgm:prSet presAssocID="{1A3093D0-A42F-4345-891F-A1160250EC8C}" presName="connTx" presStyleLbl="sibTrans2D1" presStyleIdx="0" presStyleCnt="3"/>
      <dgm:spPr/>
      <dgm:t>
        <a:bodyPr/>
        <a:lstStyle/>
        <a:p>
          <a:endParaRPr lang="hu-HU"/>
        </a:p>
      </dgm:t>
    </dgm:pt>
    <dgm:pt modelId="{061AB63A-28A2-4C97-AF50-482810844E12}" type="pres">
      <dgm:prSet presAssocID="{D4415247-56D1-4DF2-8AD8-D007FD06FDC4}" presName="composite" presStyleCnt="0"/>
      <dgm:spPr/>
    </dgm:pt>
    <dgm:pt modelId="{B4BD5E35-18DB-4DE3-80B7-864FBE6BFB2E}" type="pres">
      <dgm:prSet presAssocID="{D4415247-56D1-4DF2-8AD8-D007FD06FDC4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E1D5EE-0441-4053-9B61-22C7529CF400}" type="pres">
      <dgm:prSet presAssocID="{D4415247-56D1-4DF2-8AD8-D007FD06FDC4}" presName="parSh" presStyleLbl="node1" presStyleIdx="1" presStyleCnt="4"/>
      <dgm:spPr/>
      <dgm:t>
        <a:bodyPr/>
        <a:lstStyle/>
        <a:p>
          <a:endParaRPr lang="hu-HU"/>
        </a:p>
      </dgm:t>
    </dgm:pt>
    <dgm:pt modelId="{0FA0C5F8-4781-4535-AF35-B25637D54515}" type="pres">
      <dgm:prSet presAssocID="{D4415247-56D1-4DF2-8AD8-D007FD06FDC4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8952645-54D8-49C6-B7FB-FEFC41A7C13B}" type="pres">
      <dgm:prSet presAssocID="{63245626-5208-4CBE-94E9-55EFC17F1913}" presName="sibTrans" presStyleLbl="sibTrans2D1" presStyleIdx="1" presStyleCnt="3"/>
      <dgm:spPr/>
      <dgm:t>
        <a:bodyPr/>
        <a:lstStyle/>
        <a:p>
          <a:endParaRPr lang="hu-HU"/>
        </a:p>
      </dgm:t>
    </dgm:pt>
    <dgm:pt modelId="{66D4A5D8-F2ED-4CC3-BD07-F75180FEDF4F}" type="pres">
      <dgm:prSet presAssocID="{63245626-5208-4CBE-94E9-55EFC17F1913}" presName="connTx" presStyleLbl="sibTrans2D1" presStyleIdx="1" presStyleCnt="3"/>
      <dgm:spPr/>
      <dgm:t>
        <a:bodyPr/>
        <a:lstStyle/>
        <a:p>
          <a:endParaRPr lang="hu-HU"/>
        </a:p>
      </dgm:t>
    </dgm:pt>
    <dgm:pt modelId="{BC1EEC5C-0FA5-4B21-8177-F96AC96A5B6E}" type="pres">
      <dgm:prSet presAssocID="{FCBA86D0-DBE2-4DCF-A6D5-A52E8A58EBF5}" presName="composite" presStyleCnt="0"/>
      <dgm:spPr/>
    </dgm:pt>
    <dgm:pt modelId="{5B1CAE97-CB28-419B-9D63-5AF82BE63CC4}" type="pres">
      <dgm:prSet presAssocID="{FCBA86D0-DBE2-4DCF-A6D5-A52E8A58EBF5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494E68D-08DE-4499-92F7-FEEF3C5CFE2E}" type="pres">
      <dgm:prSet presAssocID="{FCBA86D0-DBE2-4DCF-A6D5-A52E8A58EBF5}" presName="parSh" presStyleLbl="node1" presStyleIdx="2" presStyleCnt="4"/>
      <dgm:spPr/>
      <dgm:t>
        <a:bodyPr/>
        <a:lstStyle/>
        <a:p>
          <a:endParaRPr lang="hu-HU"/>
        </a:p>
      </dgm:t>
    </dgm:pt>
    <dgm:pt modelId="{93CF5DDA-2C29-4B79-81E7-1A6BAA4C1E76}" type="pres">
      <dgm:prSet presAssocID="{FCBA86D0-DBE2-4DCF-A6D5-A52E8A58EBF5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7274AA-EFE1-43A9-873C-4DB342F7B35C}" type="pres">
      <dgm:prSet presAssocID="{92E8B7C6-69EB-49DB-976C-DC31A20413CA}" presName="sibTrans" presStyleLbl="sibTrans2D1" presStyleIdx="2" presStyleCnt="3"/>
      <dgm:spPr/>
      <dgm:t>
        <a:bodyPr/>
        <a:lstStyle/>
        <a:p>
          <a:endParaRPr lang="hu-HU"/>
        </a:p>
      </dgm:t>
    </dgm:pt>
    <dgm:pt modelId="{DBE542B1-099C-40E3-8C60-2336F80C20CF}" type="pres">
      <dgm:prSet presAssocID="{92E8B7C6-69EB-49DB-976C-DC31A20413CA}" presName="connTx" presStyleLbl="sibTrans2D1" presStyleIdx="2" presStyleCnt="3"/>
      <dgm:spPr/>
      <dgm:t>
        <a:bodyPr/>
        <a:lstStyle/>
        <a:p>
          <a:endParaRPr lang="hu-HU"/>
        </a:p>
      </dgm:t>
    </dgm:pt>
    <dgm:pt modelId="{19D623AF-C066-4529-9058-A7AA88323C3E}" type="pres">
      <dgm:prSet presAssocID="{B47EEC4B-D1E4-45F6-B938-CA15F79C27B8}" presName="composite" presStyleCnt="0"/>
      <dgm:spPr/>
    </dgm:pt>
    <dgm:pt modelId="{1E848948-1079-4E95-A6D2-305996987600}" type="pres">
      <dgm:prSet presAssocID="{B47EEC4B-D1E4-45F6-B938-CA15F79C27B8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29FD3B-1267-4F4A-9870-70A86B8F05D3}" type="pres">
      <dgm:prSet presAssocID="{B47EEC4B-D1E4-45F6-B938-CA15F79C27B8}" presName="parSh" presStyleLbl="node1" presStyleIdx="3" presStyleCnt="4"/>
      <dgm:spPr/>
      <dgm:t>
        <a:bodyPr/>
        <a:lstStyle/>
        <a:p>
          <a:endParaRPr lang="hu-HU"/>
        </a:p>
      </dgm:t>
    </dgm:pt>
    <dgm:pt modelId="{585CB118-C1F1-4551-BD11-8C371B64A571}" type="pres">
      <dgm:prSet presAssocID="{B47EEC4B-D1E4-45F6-B938-CA15F79C27B8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000F9B6-42E7-47F3-9223-4CB75B7A08A2}" type="presOf" srcId="{0418E2C3-46EB-4306-ACA5-46BB30CEFCE4}" destId="{994ED222-EBDF-49CF-B4BD-5B4C1E970539}" srcOrd="1" destOrd="0" presId="urn:microsoft.com/office/officeart/2005/8/layout/process3"/>
    <dgm:cxn modelId="{DFD77283-5FCF-458B-B936-7D98BD0CB4B8}" srcId="{0418E2C3-46EB-4306-ACA5-46BB30CEFCE4}" destId="{75F86CED-E9F1-4957-9FB5-33BBDC4FE30D}" srcOrd="0" destOrd="0" parTransId="{9A13C4E5-E811-4420-B3A0-57BCAF2593A8}" sibTransId="{ABA2C34E-B973-4E95-B523-99888FC1BE37}"/>
    <dgm:cxn modelId="{DFA31270-5BA5-44D3-86C0-E0B016210B70}" type="presOf" srcId="{F3F9B980-8330-4460-A320-8587C77714CE}" destId="{93CF5DDA-2C29-4B79-81E7-1A6BAA4C1E76}" srcOrd="0" destOrd="0" presId="urn:microsoft.com/office/officeart/2005/8/layout/process3"/>
    <dgm:cxn modelId="{601AFAFB-D816-4044-876B-929FB42BB1BC}" type="presOf" srcId="{E1CB9B32-5F3E-4F71-87CD-DBB79A53038E}" destId="{585CB118-C1F1-4551-BD11-8C371B64A571}" srcOrd="0" destOrd="0" presId="urn:microsoft.com/office/officeart/2005/8/layout/process3"/>
    <dgm:cxn modelId="{A607C6EC-5759-492F-97E6-7C7F7E74821C}" type="presOf" srcId="{D4415247-56D1-4DF2-8AD8-D007FD06FDC4}" destId="{55E1D5EE-0441-4053-9B61-22C7529CF400}" srcOrd="1" destOrd="0" presId="urn:microsoft.com/office/officeart/2005/8/layout/process3"/>
    <dgm:cxn modelId="{01AD6D31-80A4-44F0-8EE3-B50D3E8B19A4}" type="presOf" srcId="{75F86CED-E9F1-4957-9FB5-33BBDC4FE30D}" destId="{9D371986-7084-43DA-971B-03308285EE81}" srcOrd="0" destOrd="0" presId="urn:microsoft.com/office/officeart/2005/8/layout/process3"/>
    <dgm:cxn modelId="{C4E530EA-EBDF-4E13-971F-BC5E4C994D4C}" srcId="{D4415247-56D1-4DF2-8AD8-D007FD06FDC4}" destId="{42E2B17B-124F-4F3E-8912-A5BCE0A0C88D}" srcOrd="0" destOrd="0" parTransId="{25321ED8-9F3B-4F21-BF1C-2E5BA0AC5B40}" sibTransId="{36F7FF70-29AA-43CF-B9E9-0CA7767EF6FF}"/>
    <dgm:cxn modelId="{CDCA5104-EF1C-4458-8DB5-BE3518D8BB12}" srcId="{0418E2C3-46EB-4306-ACA5-46BB30CEFCE4}" destId="{AAF1A1CD-474E-483F-A648-1E3F799E9E70}" srcOrd="1" destOrd="0" parTransId="{5FC2AA63-C2B0-4664-A165-FC8D949FF5AF}" sibTransId="{C6E0DD22-92DF-40B2-94E0-EE1A1A4046F5}"/>
    <dgm:cxn modelId="{CE725835-B2C3-4534-BAF5-F8480E3153C0}" type="presOf" srcId="{D4415247-56D1-4DF2-8AD8-D007FD06FDC4}" destId="{B4BD5E35-18DB-4DE3-80B7-864FBE6BFB2E}" srcOrd="0" destOrd="0" presId="urn:microsoft.com/office/officeart/2005/8/layout/process3"/>
    <dgm:cxn modelId="{D82C76AA-4350-437F-ABF3-C0598C2E4555}" type="presOf" srcId="{FCBA86D0-DBE2-4DCF-A6D5-A52E8A58EBF5}" destId="{B494E68D-08DE-4499-92F7-FEEF3C5CFE2E}" srcOrd="1" destOrd="0" presId="urn:microsoft.com/office/officeart/2005/8/layout/process3"/>
    <dgm:cxn modelId="{D1388F06-82C2-45CA-8C9C-EEEF9B095CB5}" type="presOf" srcId="{63245626-5208-4CBE-94E9-55EFC17F1913}" destId="{66D4A5D8-F2ED-4CC3-BD07-F75180FEDF4F}" srcOrd="1" destOrd="0" presId="urn:microsoft.com/office/officeart/2005/8/layout/process3"/>
    <dgm:cxn modelId="{4FDF5E38-DB3D-4135-9B5D-56A2506EFCCE}" type="presOf" srcId="{FCBA86D0-DBE2-4DCF-A6D5-A52E8A58EBF5}" destId="{5B1CAE97-CB28-419B-9D63-5AF82BE63CC4}" srcOrd="0" destOrd="0" presId="urn:microsoft.com/office/officeart/2005/8/layout/process3"/>
    <dgm:cxn modelId="{AAA05E8A-42BE-466C-9D53-8AFEC35675DD}" srcId="{FCBA86D0-DBE2-4DCF-A6D5-A52E8A58EBF5}" destId="{B50E15AA-38F3-4728-A7E1-3A5F2FD1C55C}" srcOrd="1" destOrd="0" parTransId="{DE006EC3-F9DD-4306-8C80-5E351FA08910}" sibTransId="{BE1AC6AF-6273-4D92-82C0-8E4090837808}"/>
    <dgm:cxn modelId="{8AD00B3D-CF23-48D9-B3A5-BFE6CE22CE43}" srcId="{978F56A0-DBA8-4225-AD1C-F516FB1B3ABC}" destId="{0418E2C3-46EB-4306-ACA5-46BB30CEFCE4}" srcOrd="0" destOrd="0" parTransId="{AC9ED462-C4E8-4903-B01F-204FC34F52B9}" sibTransId="{1A3093D0-A42F-4345-891F-A1160250EC8C}"/>
    <dgm:cxn modelId="{C4046131-8C0C-4507-8827-043E9D2B3A39}" type="presOf" srcId="{92E8B7C6-69EB-49DB-976C-DC31A20413CA}" destId="{DBE542B1-099C-40E3-8C60-2336F80C20CF}" srcOrd="1" destOrd="0" presId="urn:microsoft.com/office/officeart/2005/8/layout/process3"/>
    <dgm:cxn modelId="{1DEE34CC-2A4B-40AC-AB92-321C4192E744}" type="presOf" srcId="{0418E2C3-46EB-4306-ACA5-46BB30CEFCE4}" destId="{6F8BB46A-179C-4620-B80B-FC465FB3C279}" srcOrd="0" destOrd="0" presId="urn:microsoft.com/office/officeart/2005/8/layout/process3"/>
    <dgm:cxn modelId="{37AA0652-33DE-4206-A8F2-18F9B11AAD36}" type="presOf" srcId="{978F56A0-DBA8-4225-AD1C-F516FB1B3ABC}" destId="{C4D9C10D-6E96-482C-A9DB-A767DB66A01C}" srcOrd="0" destOrd="0" presId="urn:microsoft.com/office/officeart/2005/8/layout/process3"/>
    <dgm:cxn modelId="{F0BB7CDD-7670-4728-8906-9E9A1D1175A2}" srcId="{978F56A0-DBA8-4225-AD1C-F516FB1B3ABC}" destId="{B47EEC4B-D1E4-45F6-B938-CA15F79C27B8}" srcOrd="3" destOrd="0" parTransId="{46753A0A-72AA-4D17-B8F1-F86477899DB9}" sibTransId="{60CD19A9-6E38-4F94-A5EC-0F4284A1E260}"/>
    <dgm:cxn modelId="{309A02E9-5611-40AF-AF0B-E27FC1D4C0AA}" type="presOf" srcId="{63245626-5208-4CBE-94E9-55EFC17F1913}" destId="{B8952645-54D8-49C6-B7FB-FEFC41A7C13B}" srcOrd="0" destOrd="0" presId="urn:microsoft.com/office/officeart/2005/8/layout/process3"/>
    <dgm:cxn modelId="{81E916C6-1BA4-436C-951F-2D28EB6CBAC9}" type="presOf" srcId="{1A3093D0-A42F-4345-891F-A1160250EC8C}" destId="{4E46BE66-31C8-45A1-9A0A-58ED931E002C}" srcOrd="1" destOrd="0" presId="urn:microsoft.com/office/officeart/2005/8/layout/process3"/>
    <dgm:cxn modelId="{F217C9F6-12FF-4E15-AF0B-CFD7F81E9818}" type="presOf" srcId="{B50E15AA-38F3-4728-A7E1-3A5F2FD1C55C}" destId="{93CF5DDA-2C29-4B79-81E7-1A6BAA4C1E76}" srcOrd="0" destOrd="1" presId="urn:microsoft.com/office/officeart/2005/8/layout/process3"/>
    <dgm:cxn modelId="{56B7F228-2135-4D40-B9D9-961D0C6C1DB4}" srcId="{978F56A0-DBA8-4225-AD1C-F516FB1B3ABC}" destId="{FCBA86D0-DBE2-4DCF-A6D5-A52E8A58EBF5}" srcOrd="2" destOrd="0" parTransId="{5AFB5D8A-3563-4E48-88F6-1EFA5BFAFC40}" sibTransId="{92E8B7C6-69EB-49DB-976C-DC31A20413CA}"/>
    <dgm:cxn modelId="{150ECA4C-3162-4BD7-9D64-21BF17D90E97}" type="presOf" srcId="{92E8B7C6-69EB-49DB-976C-DC31A20413CA}" destId="{857274AA-EFE1-43A9-873C-4DB342F7B35C}" srcOrd="0" destOrd="0" presId="urn:microsoft.com/office/officeart/2005/8/layout/process3"/>
    <dgm:cxn modelId="{D61A534C-5A21-4FC2-AE7A-B30C192FA4B1}" type="presOf" srcId="{1A3093D0-A42F-4345-891F-A1160250EC8C}" destId="{EBCA27ED-51CE-41C2-B4E7-AFBD025D84B1}" srcOrd="0" destOrd="0" presId="urn:microsoft.com/office/officeart/2005/8/layout/process3"/>
    <dgm:cxn modelId="{7FB34CA4-9154-4A57-9D62-5C31FF87A225}" type="presOf" srcId="{B47EEC4B-D1E4-45F6-B938-CA15F79C27B8}" destId="{1E848948-1079-4E95-A6D2-305996987600}" srcOrd="0" destOrd="0" presId="urn:microsoft.com/office/officeart/2005/8/layout/process3"/>
    <dgm:cxn modelId="{0C035D97-C2F4-4501-A3AC-1CB938698EAC}" type="presOf" srcId="{B47EEC4B-D1E4-45F6-B938-CA15F79C27B8}" destId="{3C29FD3B-1267-4F4A-9870-70A86B8F05D3}" srcOrd="1" destOrd="0" presId="urn:microsoft.com/office/officeart/2005/8/layout/process3"/>
    <dgm:cxn modelId="{B04CA1A2-E701-4691-8728-5FA9A36A1300}" srcId="{FCBA86D0-DBE2-4DCF-A6D5-A52E8A58EBF5}" destId="{F3F9B980-8330-4460-A320-8587C77714CE}" srcOrd="0" destOrd="0" parTransId="{546148B8-F1F5-4B08-979F-69E6848F8813}" sibTransId="{17E8B617-C5C5-4B38-80D7-564286AAAA5B}"/>
    <dgm:cxn modelId="{FD9E8BB9-6FB5-4C87-8F68-97F749BE21AE}" srcId="{B47EEC4B-D1E4-45F6-B938-CA15F79C27B8}" destId="{E1CB9B32-5F3E-4F71-87CD-DBB79A53038E}" srcOrd="0" destOrd="0" parTransId="{43314769-3418-4C6C-8B1F-B34A3920B4B1}" sibTransId="{78D1F9FA-BBB2-49D0-8395-5146ECE5DD57}"/>
    <dgm:cxn modelId="{A05D366A-91BE-4EF4-93C2-FFFC06277F38}" type="presOf" srcId="{42E2B17B-124F-4F3E-8912-A5BCE0A0C88D}" destId="{0FA0C5F8-4781-4535-AF35-B25637D54515}" srcOrd="0" destOrd="0" presId="urn:microsoft.com/office/officeart/2005/8/layout/process3"/>
    <dgm:cxn modelId="{8EF894B4-7C8D-43F7-9EFB-BE0E518C5530}" srcId="{978F56A0-DBA8-4225-AD1C-F516FB1B3ABC}" destId="{D4415247-56D1-4DF2-8AD8-D007FD06FDC4}" srcOrd="1" destOrd="0" parTransId="{5631A3F0-9865-419F-BFA9-A337BCBD97A8}" sibTransId="{63245626-5208-4CBE-94E9-55EFC17F1913}"/>
    <dgm:cxn modelId="{7BA683D6-079A-4388-ADAB-A0C4C76AA14C}" type="presOf" srcId="{AAF1A1CD-474E-483F-A648-1E3F799E9E70}" destId="{9D371986-7084-43DA-971B-03308285EE81}" srcOrd="0" destOrd="1" presId="urn:microsoft.com/office/officeart/2005/8/layout/process3"/>
    <dgm:cxn modelId="{92CD8CAF-4EF6-4136-B40C-13D3324FA59F}" type="presParOf" srcId="{C4D9C10D-6E96-482C-A9DB-A767DB66A01C}" destId="{13AC90BE-DC64-4D77-BEBA-196E7081C466}" srcOrd="0" destOrd="0" presId="urn:microsoft.com/office/officeart/2005/8/layout/process3"/>
    <dgm:cxn modelId="{FB5BD0DC-DD2B-4759-AD34-6354C559A608}" type="presParOf" srcId="{13AC90BE-DC64-4D77-BEBA-196E7081C466}" destId="{6F8BB46A-179C-4620-B80B-FC465FB3C279}" srcOrd="0" destOrd="0" presId="urn:microsoft.com/office/officeart/2005/8/layout/process3"/>
    <dgm:cxn modelId="{9B072E1D-6E5C-4C01-A37E-0CED442760FE}" type="presParOf" srcId="{13AC90BE-DC64-4D77-BEBA-196E7081C466}" destId="{994ED222-EBDF-49CF-B4BD-5B4C1E970539}" srcOrd="1" destOrd="0" presId="urn:microsoft.com/office/officeart/2005/8/layout/process3"/>
    <dgm:cxn modelId="{01533A98-2B53-4C73-A232-7F7A339ED321}" type="presParOf" srcId="{13AC90BE-DC64-4D77-BEBA-196E7081C466}" destId="{9D371986-7084-43DA-971B-03308285EE81}" srcOrd="2" destOrd="0" presId="urn:microsoft.com/office/officeart/2005/8/layout/process3"/>
    <dgm:cxn modelId="{CCA1C839-1207-4A1A-A7E9-C23EBA3ACC3C}" type="presParOf" srcId="{C4D9C10D-6E96-482C-A9DB-A767DB66A01C}" destId="{EBCA27ED-51CE-41C2-B4E7-AFBD025D84B1}" srcOrd="1" destOrd="0" presId="urn:microsoft.com/office/officeart/2005/8/layout/process3"/>
    <dgm:cxn modelId="{EBC4C5A6-3C3B-4BFE-8EFE-2BDE83CADA96}" type="presParOf" srcId="{EBCA27ED-51CE-41C2-B4E7-AFBD025D84B1}" destId="{4E46BE66-31C8-45A1-9A0A-58ED931E002C}" srcOrd="0" destOrd="0" presId="urn:microsoft.com/office/officeart/2005/8/layout/process3"/>
    <dgm:cxn modelId="{1B8352A8-333F-4EE3-9BBF-EACCA393BABD}" type="presParOf" srcId="{C4D9C10D-6E96-482C-A9DB-A767DB66A01C}" destId="{061AB63A-28A2-4C97-AF50-482810844E12}" srcOrd="2" destOrd="0" presId="urn:microsoft.com/office/officeart/2005/8/layout/process3"/>
    <dgm:cxn modelId="{637D0B3B-A5D1-4857-9E26-35D72605984A}" type="presParOf" srcId="{061AB63A-28A2-4C97-AF50-482810844E12}" destId="{B4BD5E35-18DB-4DE3-80B7-864FBE6BFB2E}" srcOrd="0" destOrd="0" presId="urn:microsoft.com/office/officeart/2005/8/layout/process3"/>
    <dgm:cxn modelId="{243C1442-3C4D-4728-8BDD-84ED7CA35A75}" type="presParOf" srcId="{061AB63A-28A2-4C97-AF50-482810844E12}" destId="{55E1D5EE-0441-4053-9B61-22C7529CF400}" srcOrd="1" destOrd="0" presId="urn:microsoft.com/office/officeart/2005/8/layout/process3"/>
    <dgm:cxn modelId="{F4494712-983E-48B4-B427-9DFB019A3E08}" type="presParOf" srcId="{061AB63A-28A2-4C97-AF50-482810844E12}" destId="{0FA0C5F8-4781-4535-AF35-B25637D54515}" srcOrd="2" destOrd="0" presId="urn:microsoft.com/office/officeart/2005/8/layout/process3"/>
    <dgm:cxn modelId="{7FA99986-936B-4F87-A86F-EF57433B36AE}" type="presParOf" srcId="{C4D9C10D-6E96-482C-A9DB-A767DB66A01C}" destId="{B8952645-54D8-49C6-B7FB-FEFC41A7C13B}" srcOrd="3" destOrd="0" presId="urn:microsoft.com/office/officeart/2005/8/layout/process3"/>
    <dgm:cxn modelId="{63B3B2CE-0353-4724-B127-D03F45B30DFB}" type="presParOf" srcId="{B8952645-54D8-49C6-B7FB-FEFC41A7C13B}" destId="{66D4A5D8-F2ED-4CC3-BD07-F75180FEDF4F}" srcOrd="0" destOrd="0" presId="urn:microsoft.com/office/officeart/2005/8/layout/process3"/>
    <dgm:cxn modelId="{90734AAC-0392-4B3B-8516-5847A27AA9BE}" type="presParOf" srcId="{C4D9C10D-6E96-482C-A9DB-A767DB66A01C}" destId="{BC1EEC5C-0FA5-4B21-8177-F96AC96A5B6E}" srcOrd="4" destOrd="0" presId="urn:microsoft.com/office/officeart/2005/8/layout/process3"/>
    <dgm:cxn modelId="{6C79B28C-A22A-4777-8078-34DC28F00778}" type="presParOf" srcId="{BC1EEC5C-0FA5-4B21-8177-F96AC96A5B6E}" destId="{5B1CAE97-CB28-419B-9D63-5AF82BE63CC4}" srcOrd="0" destOrd="0" presId="urn:microsoft.com/office/officeart/2005/8/layout/process3"/>
    <dgm:cxn modelId="{93C39AEA-A97E-47DE-9BF8-2E73E96AC28B}" type="presParOf" srcId="{BC1EEC5C-0FA5-4B21-8177-F96AC96A5B6E}" destId="{B494E68D-08DE-4499-92F7-FEEF3C5CFE2E}" srcOrd="1" destOrd="0" presId="urn:microsoft.com/office/officeart/2005/8/layout/process3"/>
    <dgm:cxn modelId="{778F41DD-B598-467D-8D5B-086FFEEEBA96}" type="presParOf" srcId="{BC1EEC5C-0FA5-4B21-8177-F96AC96A5B6E}" destId="{93CF5DDA-2C29-4B79-81E7-1A6BAA4C1E76}" srcOrd="2" destOrd="0" presId="urn:microsoft.com/office/officeart/2005/8/layout/process3"/>
    <dgm:cxn modelId="{40061231-9F4D-4B48-8D80-5B3EED78233A}" type="presParOf" srcId="{C4D9C10D-6E96-482C-A9DB-A767DB66A01C}" destId="{857274AA-EFE1-43A9-873C-4DB342F7B35C}" srcOrd="5" destOrd="0" presId="urn:microsoft.com/office/officeart/2005/8/layout/process3"/>
    <dgm:cxn modelId="{63020791-7C5D-4048-81EA-44D5C80B893D}" type="presParOf" srcId="{857274AA-EFE1-43A9-873C-4DB342F7B35C}" destId="{DBE542B1-099C-40E3-8C60-2336F80C20CF}" srcOrd="0" destOrd="0" presId="urn:microsoft.com/office/officeart/2005/8/layout/process3"/>
    <dgm:cxn modelId="{8EDAFE21-1ED7-4492-BE94-D577D878D05A}" type="presParOf" srcId="{C4D9C10D-6E96-482C-A9DB-A767DB66A01C}" destId="{19D623AF-C066-4529-9058-A7AA88323C3E}" srcOrd="6" destOrd="0" presId="urn:microsoft.com/office/officeart/2005/8/layout/process3"/>
    <dgm:cxn modelId="{2D8C5CE9-3707-4DBD-9878-830B5279BAE5}" type="presParOf" srcId="{19D623AF-C066-4529-9058-A7AA88323C3E}" destId="{1E848948-1079-4E95-A6D2-305996987600}" srcOrd="0" destOrd="0" presId="urn:microsoft.com/office/officeart/2005/8/layout/process3"/>
    <dgm:cxn modelId="{C93F3187-CC1B-48DC-AF93-FF2061E608B9}" type="presParOf" srcId="{19D623AF-C066-4529-9058-A7AA88323C3E}" destId="{3C29FD3B-1267-4F4A-9870-70A86B8F05D3}" srcOrd="1" destOrd="0" presId="urn:microsoft.com/office/officeart/2005/8/layout/process3"/>
    <dgm:cxn modelId="{560EE35E-7263-4F10-B084-0F9BDC398630}" type="presParOf" srcId="{19D623AF-C066-4529-9058-A7AA88323C3E}" destId="{585CB118-C1F1-4551-BD11-8C371B64A57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6485E-ECFD-40E3-B050-81AFCCF512C9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2A67F-1342-4EF7-8D56-FA210AC2C8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538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488-7CDA-433E-8954-C9E493F99197}" type="datetime1">
              <a:rPr lang="hu-HU" smtClean="0"/>
              <a:t>2021. 11. 16.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2" descr="Q:\FX\FX doksizás\Design\új logók\FX_logo copy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12389" r="7220" b="15838"/>
          <a:stretch/>
        </p:blipFill>
        <p:spPr bwMode="auto">
          <a:xfrm>
            <a:off x="3311860" y="5334921"/>
            <a:ext cx="2520280" cy="7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28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3647-4DEE-4AC8-A43B-90DA792CD5B3}" type="datetime1">
              <a:rPr lang="hu-HU" smtClean="0"/>
              <a:t>2021. 11. 16.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2" descr="Q:\FX\FX doksizás\Design\új logók\FX_logo copy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12389" r="73454" b="15838"/>
          <a:stretch/>
        </p:blipFill>
        <p:spPr bwMode="auto">
          <a:xfrm>
            <a:off x="99490" y="332656"/>
            <a:ext cx="512070" cy="7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9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B490-AEDC-4375-B9AB-975A3C9E3869}" type="datetime1">
              <a:rPr lang="hu-HU" smtClean="0"/>
              <a:t>2021. 11. 16.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53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7E77-A7CD-4621-BA10-119D76D2E8C2}" type="datetime1">
              <a:rPr lang="hu-HU" smtClean="0"/>
              <a:t>2021. 11. 16.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2" descr="Q:\FX\FX doksizás\Design\új logók\FX_logo copy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12389" r="73454" b="15838"/>
          <a:stretch/>
        </p:blipFill>
        <p:spPr bwMode="auto">
          <a:xfrm>
            <a:off x="99490" y="332656"/>
            <a:ext cx="512070" cy="7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8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4EE0-17A9-4DEA-A8C3-21BEB91A7C31}" type="datetime1">
              <a:rPr lang="hu-HU" smtClean="0"/>
              <a:t>2021. 11. 16.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184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D879-6ACD-4DD4-8BE0-3320966BF2B6}" type="datetime1">
              <a:rPr lang="hu-HU" smtClean="0"/>
              <a:t>2021. 11. 16.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Picture 2" descr="Q:\FX\FX doksizás\Design\új logók\FX_logo copy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12389" r="73454" b="15838"/>
          <a:stretch/>
        </p:blipFill>
        <p:spPr bwMode="auto">
          <a:xfrm>
            <a:off x="99490" y="332656"/>
            <a:ext cx="512070" cy="7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6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3104-47C0-4430-96DB-F39094BF85B6}" type="datetime1">
              <a:rPr lang="hu-HU" smtClean="0"/>
              <a:t>2021. 11. 16.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‹#›</a:t>
            </a:fld>
            <a:endParaRPr lang="hu-HU"/>
          </a:p>
        </p:txBody>
      </p:sp>
      <p:pic>
        <p:nvPicPr>
          <p:cNvPr id="10" name="Picture 2" descr="Q:\FX\FX doksizás\Design\új logók\FX_logo copy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12389" r="73454" b="15838"/>
          <a:stretch/>
        </p:blipFill>
        <p:spPr bwMode="auto">
          <a:xfrm>
            <a:off x="99490" y="332656"/>
            <a:ext cx="512070" cy="7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9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966C-301F-4E76-BA68-0BC9C48410C3}" type="datetime1">
              <a:rPr lang="hu-HU" smtClean="0"/>
              <a:t>2021. 11. 16.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‹#›</a:t>
            </a:fld>
            <a:endParaRPr lang="hu-HU"/>
          </a:p>
        </p:txBody>
      </p:sp>
      <p:pic>
        <p:nvPicPr>
          <p:cNvPr id="6" name="Picture 2" descr="Q:\FX\FX doksizás\Design\új logók\FX_logo copy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12389" r="73454" b="15838"/>
          <a:stretch/>
        </p:blipFill>
        <p:spPr bwMode="auto">
          <a:xfrm>
            <a:off x="99490" y="332656"/>
            <a:ext cx="512070" cy="7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22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FAC5-379B-4D8D-90EF-61AA89F34173}" type="datetime1">
              <a:rPr lang="hu-HU" smtClean="0"/>
              <a:t>2021. 11. 16.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0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805-7AE0-489B-B6A0-75C2DD865CE7}" type="datetime1">
              <a:rPr lang="hu-HU" smtClean="0"/>
              <a:t>2021. 11. 16.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035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282C-D9AB-439B-835F-1E51EDE68D78}" type="datetime1">
              <a:rPr lang="hu-HU" smtClean="0"/>
              <a:t>2021. 11. 16.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42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7" t="61819" r="1844" b="14802"/>
          <a:stretch/>
        </p:blipFill>
        <p:spPr bwMode="auto">
          <a:xfrm rot="10800000">
            <a:off x="5053136" y="6249924"/>
            <a:ext cx="4090864" cy="68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61819" r="1845" b="14802"/>
          <a:stretch/>
        </p:blipFill>
        <p:spPr bwMode="auto">
          <a:xfrm rot="10800000">
            <a:off x="-8722" y="6249924"/>
            <a:ext cx="5228794" cy="68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9A20-4164-4302-8B73-5E4712B59BE1}" type="datetime1">
              <a:rPr lang="hu-HU" smtClean="0"/>
              <a:t>2021. 11. 16.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3184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4A133-3369-4E49-9EBD-5DBA656EFD3D}" type="slidenum">
              <a:rPr lang="hu-HU" smtClean="0"/>
              <a:t>‹#›</a:t>
            </a:fld>
            <a:fld id="{C3A0169F-9F97-42EF-A273-64EB6E55CE50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294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keras.io/api/layers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 proposed solution by FX Software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Proactive Sales </a:t>
            </a:r>
            <a:r>
              <a:rPr lang="hu-HU" dirty="0" smtClean="0"/>
              <a:t>Support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17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Roadmap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10</a:t>
            </a:fld>
            <a:endParaRPr lang="hu-HU"/>
          </a:p>
        </p:txBody>
      </p:sp>
      <p:grpSp>
        <p:nvGrpSpPr>
          <p:cNvPr id="6" name="Group 572">
            <a:extLst>
              <a:ext uri="{FF2B5EF4-FFF2-40B4-BE49-F238E27FC236}">
                <a16:creationId xmlns="" xmlns:a16="http://schemas.microsoft.com/office/drawing/2014/main" id="{FEEDD061-17B9-044D-B2D7-147809A12651}"/>
              </a:ext>
            </a:extLst>
          </p:cNvPr>
          <p:cNvGrpSpPr/>
          <p:nvPr/>
        </p:nvGrpSpPr>
        <p:grpSpPr>
          <a:xfrm>
            <a:off x="2483768" y="2636912"/>
            <a:ext cx="5075709" cy="2157109"/>
            <a:chOff x="5997136" y="3982605"/>
            <a:chExt cx="13531701" cy="5750792"/>
          </a:xfrm>
        </p:grpSpPr>
        <p:grpSp>
          <p:nvGrpSpPr>
            <p:cNvPr id="7" name="Group 536">
              <a:extLst>
                <a:ext uri="{FF2B5EF4-FFF2-40B4-BE49-F238E27FC236}">
                  <a16:creationId xmlns="" xmlns:a16="http://schemas.microsoft.com/office/drawing/2014/main" id="{9CFF2AB4-4F30-EC4A-BE37-D6BAA6083A56}"/>
                </a:ext>
              </a:extLst>
            </p:cNvPr>
            <p:cNvGrpSpPr/>
            <p:nvPr/>
          </p:nvGrpSpPr>
          <p:grpSpPr>
            <a:xfrm>
              <a:off x="6200675" y="5579182"/>
              <a:ext cx="13328162" cy="2557630"/>
              <a:chOff x="6200675" y="5579182"/>
              <a:chExt cx="13328162" cy="2557630"/>
            </a:xfrm>
          </p:grpSpPr>
          <p:sp>
            <p:nvSpPr>
              <p:cNvPr id="48" name="Freeform 515">
                <a:extLst>
                  <a:ext uri="{FF2B5EF4-FFF2-40B4-BE49-F238E27FC236}">
                    <a16:creationId xmlns="" xmlns:a16="http://schemas.microsoft.com/office/drawing/2014/main" id="{916DDE2E-7926-654E-9633-74FAF98D96C7}"/>
                  </a:ext>
                </a:extLst>
              </p:cNvPr>
              <p:cNvSpPr/>
              <p:nvPr/>
            </p:nvSpPr>
            <p:spPr>
              <a:xfrm>
                <a:off x="15872810" y="5579182"/>
                <a:ext cx="3656027" cy="2557630"/>
              </a:xfrm>
              <a:custGeom>
                <a:avLst/>
                <a:gdLst>
                  <a:gd name="connsiteX0" fmla="*/ 334042 w 578361"/>
                  <a:gd name="connsiteY0" fmla="*/ 15566 h 404603"/>
                  <a:gd name="connsiteX1" fmla="*/ 334042 w 578361"/>
                  <a:gd name="connsiteY1" fmla="*/ 15566 h 404603"/>
                  <a:gd name="connsiteX2" fmla="*/ 333813 w 578361"/>
                  <a:gd name="connsiteY2" fmla="*/ 91537 h 404603"/>
                  <a:gd name="connsiteX3" fmla="*/ 334042 w 578361"/>
                  <a:gd name="connsiteY3" fmla="*/ 91766 h 404603"/>
                  <a:gd name="connsiteX4" fmla="*/ 374142 w 578361"/>
                  <a:gd name="connsiteY4" fmla="*/ 131866 h 404603"/>
                  <a:gd name="connsiteX5" fmla="*/ 374809 w 578361"/>
                  <a:gd name="connsiteY5" fmla="*/ 145315 h 404603"/>
                  <a:gd name="connsiteX6" fmla="*/ 367284 w 578361"/>
                  <a:gd name="connsiteY6" fmla="*/ 148439 h 404603"/>
                  <a:gd name="connsiteX7" fmla="*/ 53721 w 578361"/>
                  <a:gd name="connsiteY7" fmla="*/ 148439 h 404603"/>
                  <a:gd name="connsiteX8" fmla="*/ 0 w 578361"/>
                  <a:gd name="connsiteY8" fmla="*/ 202160 h 404603"/>
                  <a:gd name="connsiteX9" fmla="*/ 0 w 578361"/>
                  <a:gd name="connsiteY9" fmla="*/ 202160 h 404603"/>
                  <a:gd name="connsiteX10" fmla="*/ 53721 w 578361"/>
                  <a:gd name="connsiteY10" fmla="*/ 255786 h 404603"/>
                  <a:gd name="connsiteX11" fmla="*/ 367284 w 578361"/>
                  <a:gd name="connsiteY11" fmla="*/ 255786 h 404603"/>
                  <a:gd name="connsiteX12" fmla="*/ 377371 w 578361"/>
                  <a:gd name="connsiteY12" fmla="*/ 264721 h 404603"/>
                  <a:gd name="connsiteX13" fmla="*/ 374142 w 578361"/>
                  <a:gd name="connsiteY13" fmla="*/ 272455 h 404603"/>
                  <a:gd name="connsiteX14" fmla="*/ 334042 w 578361"/>
                  <a:gd name="connsiteY14" fmla="*/ 312555 h 404603"/>
                  <a:gd name="connsiteX15" fmla="*/ 333813 w 578361"/>
                  <a:gd name="connsiteY15" fmla="*/ 388527 h 404603"/>
                  <a:gd name="connsiteX16" fmla="*/ 334042 w 578361"/>
                  <a:gd name="connsiteY16" fmla="*/ 388755 h 404603"/>
                  <a:gd name="connsiteX17" fmla="*/ 334042 w 578361"/>
                  <a:gd name="connsiteY17" fmla="*/ 388755 h 404603"/>
                  <a:gd name="connsiteX18" fmla="*/ 410013 w 578361"/>
                  <a:gd name="connsiteY18" fmla="*/ 388984 h 404603"/>
                  <a:gd name="connsiteX19" fmla="*/ 410242 w 578361"/>
                  <a:gd name="connsiteY19" fmla="*/ 388755 h 404603"/>
                  <a:gd name="connsiteX20" fmla="*/ 565499 w 578361"/>
                  <a:gd name="connsiteY20" fmla="*/ 233498 h 404603"/>
                  <a:gd name="connsiteX21" fmla="*/ 565499 w 578361"/>
                  <a:gd name="connsiteY21" fmla="*/ 171395 h 404603"/>
                  <a:gd name="connsiteX22" fmla="*/ 565499 w 578361"/>
                  <a:gd name="connsiteY22" fmla="*/ 171395 h 404603"/>
                  <a:gd name="connsiteX23" fmla="*/ 410242 w 578361"/>
                  <a:gd name="connsiteY23" fmla="*/ 16137 h 404603"/>
                  <a:gd name="connsiteX24" fmla="*/ 334270 w 578361"/>
                  <a:gd name="connsiteY24" fmla="*/ 15337 h 404603"/>
                  <a:gd name="connsiteX25" fmla="*/ 334042 w 578361"/>
                  <a:gd name="connsiteY25" fmla="*/ 15566 h 404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8361" h="404603">
                    <a:moveTo>
                      <a:pt x="334042" y="15566"/>
                    </a:moveTo>
                    <a:lnTo>
                      <a:pt x="334042" y="15566"/>
                    </a:lnTo>
                    <a:cubicBezTo>
                      <a:pt x="313001" y="36483"/>
                      <a:pt x="312896" y="70496"/>
                      <a:pt x="333813" y="91537"/>
                    </a:cubicBezTo>
                    <a:cubicBezTo>
                      <a:pt x="333889" y="91613"/>
                      <a:pt x="333965" y="91689"/>
                      <a:pt x="334042" y="91766"/>
                    </a:cubicBezTo>
                    <a:lnTo>
                      <a:pt x="374142" y="131866"/>
                    </a:lnTo>
                    <a:cubicBezTo>
                      <a:pt x="378038" y="135400"/>
                      <a:pt x="378342" y="141419"/>
                      <a:pt x="374809" y="145315"/>
                    </a:cubicBezTo>
                    <a:cubicBezTo>
                      <a:pt x="372894" y="147430"/>
                      <a:pt x="370132" y="148582"/>
                      <a:pt x="367284" y="148439"/>
                    </a:cubicBezTo>
                    <a:lnTo>
                      <a:pt x="53721" y="148439"/>
                    </a:lnTo>
                    <a:cubicBezTo>
                      <a:pt x="24069" y="148496"/>
                      <a:pt x="57" y="172509"/>
                      <a:pt x="0" y="202160"/>
                    </a:cubicBezTo>
                    <a:lnTo>
                      <a:pt x="0" y="202160"/>
                    </a:lnTo>
                    <a:cubicBezTo>
                      <a:pt x="57" y="231793"/>
                      <a:pt x="24089" y="255786"/>
                      <a:pt x="53721" y="255786"/>
                    </a:cubicBezTo>
                    <a:lnTo>
                      <a:pt x="367284" y="255786"/>
                    </a:lnTo>
                    <a:cubicBezTo>
                      <a:pt x="372532" y="255472"/>
                      <a:pt x="377047" y="259463"/>
                      <a:pt x="377371" y="264721"/>
                    </a:cubicBezTo>
                    <a:cubicBezTo>
                      <a:pt x="377552" y="267654"/>
                      <a:pt x="376352" y="270512"/>
                      <a:pt x="374142" y="272455"/>
                    </a:cubicBezTo>
                    <a:lnTo>
                      <a:pt x="334042" y="312555"/>
                    </a:lnTo>
                    <a:cubicBezTo>
                      <a:pt x="313001" y="333472"/>
                      <a:pt x="312896" y="367486"/>
                      <a:pt x="333813" y="388527"/>
                    </a:cubicBezTo>
                    <a:cubicBezTo>
                      <a:pt x="333889" y="388603"/>
                      <a:pt x="333965" y="388679"/>
                      <a:pt x="334042" y="388755"/>
                    </a:cubicBezTo>
                    <a:lnTo>
                      <a:pt x="334042" y="388755"/>
                    </a:lnTo>
                    <a:cubicBezTo>
                      <a:pt x="354959" y="409796"/>
                      <a:pt x="388972" y="409901"/>
                      <a:pt x="410013" y="388984"/>
                    </a:cubicBezTo>
                    <a:cubicBezTo>
                      <a:pt x="410089" y="388908"/>
                      <a:pt x="410165" y="388831"/>
                      <a:pt x="410242" y="388755"/>
                    </a:cubicBezTo>
                    <a:lnTo>
                      <a:pt x="565499" y="233498"/>
                    </a:lnTo>
                    <a:cubicBezTo>
                      <a:pt x="582644" y="216353"/>
                      <a:pt x="582654" y="188549"/>
                      <a:pt x="565499" y="171395"/>
                    </a:cubicBezTo>
                    <a:cubicBezTo>
                      <a:pt x="565499" y="171395"/>
                      <a:pt x="565499" y="171395"/>
                      <a:pt x="565499" y="171395"/>
                    </a:cubicBezTo>
                    <a:lnTo>
                      <a:pt x="410242" y="16137"/>
                    </a:lnTo>
                    <a:cubicBezTo>
                      <a:pt x="389487" y="-5066"/>
                      <a:pt x="355473" y="-5418"/>
                      <a:pt x="334270" y="15337"/>
                    </a:cubicBezTo>
                    <a:cubicBezTo>
                      <a:pt x="334194" y="15413"/>
                      <a:pt x="334118" y="15489"/>
                      <a:pt x="334042" y="1556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675"/>
              </a:p>
            </p:txBody>
          </p:sp>
          <p:sp>
            <p:nvSpPr>
              <p:cNvPr id="49" name="Rounded Rectangle 516">
                <a:extLst>
                  <a:ext uri="{FF2B5EF4-FFF2-40B4-BE49-F238E27FC236}">
                    <a16:creationId xmlns="" xmlns:a16="http://schemas.microsoft.com/office/drawing/2014/main" id="{E8D31B93-8864-2246-AE80-FF64ED4FA4DF}"/>
                  </a:ext>
                </a:extLst>
              </p:cNvPr>
              <p:cNvSpPr/>
              <p:nvPr/>
            </p:nvSpPr>
            <p:spPr>
              <a:xfrm>
                <a:off x="13827275" y="6517179"/>
                <a:ext cx="4610100" cy="68164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50" name="Rounded Rectangle 517">
                <a:extLst>
                  <a:ext uri="{FF2B5EF4-FFF2-40B4-BE49-F238E27FC236}">
                    <a16:creationId xmlns="" xmlns:a16="http://schemas.microsoft.com/office/drawing/2014/main" id="{2800795F-67F8-C24B-A2BF-42CB859184EC}"/>
                  </a:ext>
                </a:extLst>
              </p:cNvPr>
              <p:cNvSpPr/>
              <p:nvPr/>
            </p:nvSpPr>
            <p:spPr>
              <a:xfrm>
                <a:off x="9990770" y="6517179"/>
                <a:ext cx="4610100" cy="681645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51" name="Rounded Rectangle 518">
                <a:extLst>
                  <a:ext uri="{FF2B5EF4-FFF2-40B4-BE49-F238E27FC236}">
                    <a16:creationId xmlns="" xmlns:a16="http://schemas.microsoft.com/office/drawing/2014/main" id="{65B7C7F0-5323-C247-8682-D71FEDABD1B9}"/>
                  </a:ext>
                </a:extLst>
              </p:cNvPr>
              <p:cNvSpPr/>
              <p:nvPr/>
            </p:nvSpPr>
            <p:spPr>
              <a:xfrm>
                <a:off x="6200675" y="6517179"/>
                <a:ext cx="4610100" cy="68164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9" name="Oval 532">
              <a:extLst>
                <a:ext uri="{FF2B5EF4-FFF2-40B4-BE49-F238E27FC236}">
                  <a16:creationId xmlns="" xmlns:a16="http://schemas.microsoft.com/office/drawing/2014/main" id="{D1F95754-004A-694D-B84E-FAF57C45CBC8}"/>
                </a:ext>
              </a:extLst>
            </p:cNvPr>
            <p:cNvSpPr/>
            <p:nvPr/>
          </p:nvSpPr>
          <p:spPr>
            <a:xfrm>
              <a:off x="5997136" y="6055593"/>
              <a:ext cx="1604818" cy="1604816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bg1"/>
                </a:solidFill>
              </a:endParaRPr>
            </a:p>
          </p:txBody>
        </p:sp>
        <p:sp>
          <p:nvSpPr>
            <p:cNvPr id="10" name="Oval 533">
              <a:extLst>
                <a:ext uri="{FF2B5EF4-FFF2-40B4-BE49-F238E27FC236}">
                  <a16:creationId xmlns="" xmlns:a16="http://schemas.microsoft.com/office/drawing/2014/main" id="{68BFC654-72B4-9D4F-9469-7ADEC6AF0DEF}"/>
                </a:ext>
              </a:extLst>
            </p:cNvPr>
            <p:cNvSpPr/>
            <p:nvPr/>
          </p:nvSpPr>
          <p:spPr>
            <a:xfrm>
              <a:off x="9909857" y="6055593"/>
              <a:ext cx="1604818" cy="1604816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bg1"/>
                </a:solidFill>
              </a:endParaRPr>
            </a:p>
          </p:txBody>
        </p:sp>
        <p:sp>
          <p:nvSpPr>
            <p:cNvPr id="11" name="Oval 534">
              <a:extLst>
                <a:ext uri="{FF2B5EF4-FFF2-40B4-BE49-F238E27FC236}">
                  <a16:creationId xmlns="" xmlns:a16="http://schemas.microsoft.com/office/drawing/2014/main" id="{E0672447-A51C-9345-8DCE-0D330B0537D4}"/>
                </a:ext>
              </a:extLst>
            </p:cNvPr>
            <p:cNvSpPr/>
            <p:nvPr/>
          </p:nvSpPr>
          <p:spPr>
            <a:xfrm>
              <a:off x="13822578" y="6055593"/>
              <a:ext cx="1604818" cy="1604816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bg1"/>
                </a:solidFill>
              </a:endParaRPr>
            </a:p>
          </p:txBody>
        </p:sp>
        <p:sp>
          <p:nvSpPr>
            <p:cNvPr id="14" name="Oval 521">
              <a:extLst>
                <a:ext uri="{FF2B5EF4-FFF2-40B4-BE49-F238E27FC236}">
                  <a16:creationId xmlns="" xmlns:a16="http://schemas.microsoft.com/office/drawing/2014/main" id="{11F412AF-0FC2-D84F-9DC7-C6213DED8FA7}"/>
                </a:ext>
              </a:extLst>
            </p:cNvPr>
            <p:cNvSpPr/>
            <p:nvPr/>
          </p:nvSpPr>
          <p:spPr>
            <a:xfrm>
              <a:off x="6201729" y="6257836"/>
              <a:ext cx="1200329" cy="12003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bg1"/>
                </a:solidFill>
              </a:endParaRPr>
            </a:p>
          </p:txBody>
        </p:sp>
        <p:sp>
          <p:nvSpPr>
            <p:cNvPr id="15" name="Oval 522">
              <a:extLst>
                <a:ext uri="{FF2B5EF4-FFF2-40B4-BE49-F238E27FC236}">
                  <a16:creationId xmlns="" xmlns:a16="http://schemas.microsoft.com/office/drawing/2014/main" id="{AE061AF3-FD13-FD45-BEDA-283AA644D289}"/>
                </a:ext>
              </a:extLst>
            </p:cNvPr>
            <p:cNvSpPr/>
            <p:nvPr/>
          </p:nvSpPr>
          <p:spPr>
            <a:xfrm>
              <a:off x="10114450" y="6257836"/>
              <a:ext cx="1200329" cy="12003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bg1"/>
                </a:solidFill>
              </a:endParaRPr>
            </a:p>
          </p:txBody>
        </p:sp>
        <p:sp>
          <p:nvSpPr>
            <p:cNvPr id="16" name="Oval 523">
              <a:extLst>
                <a:ext uri="{FF2B5EF4-FFF2-40B4-BE49-F238E27FC236}">
                  <a16:creationId xmlns="" xmlns:a16="http://schemas.microsoft.com/office/drawing/2014/main" id="{3BB6FDF9-C1F6-CC4B-A28F-A4699AEFAA4F}"/>
                </a:ext>
              </a:extLst>
            </p:cNvPr>
            <p:cNvSpPr/>
            <p:nvPr/>
          </p:nvSpPr>
          <p:spPr>
            <a:xfrm>
              <a:off x="14027171" y="6257836"/>
              <a:ext cx="1200329" cy="12003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bg1"/>
                </a:solidFill>
              </a:endParaRPr>
            </a:p>
          </p:txBody>
        </p:sp>
        <p:sp>
          <p:nvSpPr>
            <p:cNvPr id="19" name="Rectangle 538">
              <a:extLst>
                <a:ext uri="{FF2B5EF4-FFF2-40B4-BE49-F238E27FC236}">
                  <a16:creationId xmlns="" xmlns:a16="http://schemas.microsoft.com/office/drawing/2014/main" id="{5EDAEEAD-78FE-0D47-B6BF-048DEBAF7FA5}"/>
                </a:ext>
              </a:extLst>
            </p:cNvPr>
            <p:cNvSpPr/>
            <p:nvPr/>
          </p:nvSpPr>
          <p:spPr>
            <a:xfrm>
              <a:off x="5998673" y="6565612"/>
              <a:ext cx="1604817" cy="738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Poppins" pitchFamily="2" charset="77"/>
                </a:rPr>
                <a:t>20</a:t>
              </a:r>
              <a:r>
                <a:rPr lang="hu-HU" sz="120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Poppins" pitchFamily="2" charset="77"/>
                </a:rPr>
                <a:t>21</a:t>
              </a:r>
              <a:endParaRPr lang="en-US" sz="12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" pitchFamily="2" charset="77"/>
              </a:endParaRPr>
            </a:p>
          </p:txBody>
        </p:sp>
        <p:sp>
          <p:nvSpPr>
            <p:cNvPr id="20" name="Rectangle 539">
              <a:extLst>
                <a:ext uri="{FF2B5EF4-FFF2-40B4-BE49-F238E27FC236}">
                  <a16:creationId xmlns="" xmlns:a16="http://schemas.microsoft.com/office/drawing/2014/main" id="{D15EEEDA-28F9-324A-A3D7-C8A8FE72E355}"/>
                </a:ext>
              </a:extLst>
            </p:cNvPr>
            <p:cNvSpPr/>
            <p:nvPr/>
          </p:nvSpPr>
          <p:spPr>
            <a:xfrm>
              <a:off x="9914554" y="6565612"/>
              <a:ext cx="1604817" cy="738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Poppins" pitchFamily="2" charset="77"/>
                </a:rPr>
                <a:t>20</a:t>
              </a:r>
              <a:r>
                <a:rPr lang="hu-HU" sz="120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Poppins" pitchFamily="2" charset="77"/>
                </a:rPr>
                <a:t>22</a:t>
              </a:r>
              <a:endParaRPr lang="en-US" sz="12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" pitchFamily="2" charset="77"/>
              </a:endParaRPr>
            </a:p>
          </p:txBody>
        </p:sp>
        <p:sp>
          <p:nvSpPr>
            <p:cNvPr id="21" name="Rectangle 540">
              <a:extLst>
                <a:ext uri="{FF2B5EF4-FFF2-40B4-BE49-F238E27FC236}">
                  <a16:creationId xmlns="" xmlns:a16="http://schemas.microsoft.com/office/drawing/2014/main" id="{571C3019-EFCC-1F4E-89B8-AABA484DB0E9}"/>
                </a:ext>
              </a:extLst>
            </p:cNvPr>
            <p:cNvSpPr/>
            <p:nvPr/>
          </p:nvSpPr>
          <p:spPr>
            <a:xfrm>
              <a:off x="13807690" y="6565612"/>
              <a:ext cx="1604817" cy="738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Poppins" pitchFamily="2" charset="77"/>
                </a:rPr>
                <a:t>20</a:t>
              </a:r>
              <a:r>
                <a:rPr lang="hu-HU" sz="120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Poppins" pitchFamily="2" charset="77"/>
                </a:rPr>
                <a:t>23</a:t>
              </a:r>
              <a:endParaRPr lang="en-US" sz="12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" pitchFamily="2" charset="77"/>
              </a:endParaRPr>
            </a:p>
          </p:txBody>
        </p:sp>
        <p:grpSp>
          <p:nvGrpSpPr>
            <p:cNvPr id="23" name="Group 547">
              <a:extLst>
                <a:ext uri="{FF2B5EF4-FFF2-40B4-BE49-F238E27FC236}">
                  <a16:creationId xmlns="" xmlns:a16="http://schemas.microsoft.com/office/drawing/2014/main" id="{63437C23-5865-AE4C-807E-4674F00216ED}"/>
                </a:ext>
              </a:extLst>
            </p:cNvPr>
            <p:cNvGrpSpPr/>
            <p:nvPr/>
          </p:nvGrpSpPr>
          <p:grpSpPr>
            <a:xfrm flipV="1">
              <a:off x="6592170" y="3982605"/>
              <a:ext cx="431585" cy="108857"/>
              <a:chOff x="16959943" y="913333"/>
              <a:chExt cx="431585" cy="108857"/>
            </a:xfrm>
            <a:solidFill>
              <a:schemeClr val="bg1">
                <a:lumMod val="85000"/>
              </a:schemeClr>
            </a:solidFill>
          </p:grpSpPr>
          <p:sp>
            <p:nvSpPr>
              <p:cNvPr id="45" name="Oval 548">
                <a:extLst>
                  <a:ext uri="{FF2B5EF4-FFF2-40B4-BE49-F238E27FC236}">
                    <a16:creationId xmlns="" xmlns:a16="http://schemas.microsoft.com/office/drawing/2014/main" id="{FC5A27DA-947F-614D-AEFF-0C61CEB3BEDB}"/>
                  </a:ext>
                </a:extLst>
              </p:cNvPr>
              <p:cNvSpPr/>
              <p:nvPr/>
            </p:nvSpPr>
            <p:spPr>
              <a:xfrm>
                <a:off x="16959943" y="913333"/>
                <a:ext cx="108857" cy="1088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6" name="Oval 549">
                <a:extLst>
                  <a:ext uri="{FF2B5EF4-FFF2-40B4-BE49-F238E27FC236}">
                    <a16:creationId xmlns="" xmlns:a16="http://schemas.microsoft.com/office/drawing/2014/main" id="{8A01FBF7-5937-254F-BC54-3E4A7D4576D7}"/>
                  </a:ext>
                </a:extLst>
              </p:cNvPr>
              <p:cNvSpPr/>
              <p:nvPr/>
            </p:nvSpPr>
            <p:spPr>
              <a:xfrm>
                <a:off x="17121307" y="913333"/>
                <a:ext cx="108857" cy="1088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7" name="Oval 550">
                <a:extLst>
                  <a:ext uri="{FF2B5EF4-FFF2-40B4-BE49-F238E27FC236}">
                    <a16:creationId xmlns="" xmlns:a16="http://schemas.microsoft.com/office/drawing/2014/main" id="{5DEF3ECB-C02A-4649-BB9A-7D0106838AC9}"/>
                  </a:ext>
                </a:extLst>
              </p:cNvPr>
              <p:cNvSpPr/>
              <p:nvPr/>
            </p:nvSpPr>
            <p:spPr>
              <a:xfrm>
                <a:off x="17282671" y="913333"/>
                <a:ext cx="108857" cy="1088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grpSp>
          <p:nvGrpSpPr>
            <p:cNvPr id="25" name="Group 555">
              <a:extLst>
                <a:ext uri="{FF2B5EF4-FFF2-40B4-BE49-F238E27FC236}">
                  <a16:creationId xmlns="" xmlns:a16="http://schemas.microsoft.com/office/drawing/2014/main" id="{86D41E02-922C-FB4C-9EEB-D78E95911B45}"/>
                </a:ext>
              </a:extLst>
            </p:cNvPr>
            <p:cNvGrpSpPr/>
            <p:nvPr/>
          </p:nvGrpSpPr>
          <p:grpSpPr>
            <a:xfrm flipV="1">
              <a:off x="14394306" y="3982605"/>
              <a:ext cx="431585" cy="108857"/>
              <a:chOff x="16959943" y="913333"/>
              <a:chExt cx="431585" cy="108857"/>
            </a:xfrm>
            <a:solidFill>
              <a:schemeClr val="bg1">
                <a:lumMod val="85000"/>
              </a:schemeClr>
            </a:solidFill>
          </p:grpSpPr>
          <p:sp>
            <p:nvSpPr>
              <p:cNvPr id="39" name="Oval 556">
                <a:extLst>
                  <a:ext uri="{FF2B5EF4-FFF2-40B4-BE49-F238E27FC236}">
                    <a16:creationId xmlns="" xmlns:a16="http://schemas.microsoft.com/office/drawing/2014/main" id="{49A0A0FC-E698-DD48-A349-ABEE42743D99}"/>
                  </a:ext>
                </a:extLst>
              </p:cNvPr>
              <p:cNvSpPr/>
              <p:nvPr/>
            </p:nvSpPr>
            <p:spPr>
              <a:xfrm>
                <a:off x="16959943" y="913333"/>
                <a:ext cx="108857" cy="108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" name="Oval 557">
                <a:extLst>
                  <a:ext uri="{FF2B5EF4-FFF2-40B4-BE49-F238E27FC236}">
                    <a16:creationId xmlns="" xmlns:a16="http://schemas.microsoft.com/office/drawing/2014/main" id="{5F049D23-A3BE-DD43-83A0-83FD3E5E7A0A}"/>
                  </a:ext>
                </a:extLst>
              </p:cNvPr>
              <p:cNvSpPr/>
              <p:nvPr/>
            </p:nvSpPr>
            <p:spPr>
              <a:xfrm>
                <a:off x="17121307" y="913333"/>
                <a:ext cx="108857" cy="108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1" name="Oval 558">
                <a:extLst>
                  <a:ext uri="{FF2B5EF4-FFF2-40B4-BE49-F238E27FC236}">
                    <a16:creationId xmlns="" xmlns:a16="http://schemas.microsoft.com/office/drawing/2014/main" id="{C8974EF3-CA26-504A-804F-63104F144118}"/>
                  </a:ext>
                </a:extLst>
              </p:cNvPr>
              <p:cNvSpPr/>
              <p:nvPr/>
            </p:nvSpPr>
            <p:spPr>
              <a:xfrm>
                <a:off x="17282671" y="913333"/>
                <a:ext cx="108857" cy="108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grpSp>
          <p:nvGrpSpPr>
            <p:cNvPr id="26" name="Group 559">
              <a:extLst>
                <a:ext uri="{FF2B5EF4-FFF2-40B4-BE49-F238E27FC236}">
                  <a16:creationId xmlns="" xmlns:a16="http://schemas.microsoft.com/office/drawing/2014/main" id="{50A043BE-A2E7-5A43-8C25-90E85173F14D}"/>
                </a:ext>
              </a:extLst>
            </p:cNvPr>
            <p:cNvGrpSpPr/>
            <p:nvPr/>
          </p:nvGrpSpPr>
          <p:grpSpPr>
            <a:xfrm>
              <a:off x="10464351" y="9624540"/>
              <a:ext cx="431585" cy="108857"/>
              <a:chOff x="16959943" y="913333"/>
              <a:chExt cx="431585" cy="108857"/>
            </a:xfrm>
            <a:solidFill>
              <a:schemeClr val="bg1">
                <a:lumMod val="85000"/>
              </a:schemeClr>
            </a:solidFill>
          </p:grpSpPr>
          <p:sp>
            <p:nvSpPr>
              <p:cNvPr id="36" name="Oval 560">
                <a:extLst>
                  <a:ext uri="{FF2B5EF4-FFF2-40B4-BE49-F238E27FC236}">
                    <a16:creationId xmlns="" xmlns:a16="http://schemas.microsoft.com/office/drawing/2014/main" id="{42AF8424-D971-B14A-9521-55273854D02E}"/>
                  </a:ext>
                </a:extLst>
              </p:cNvPr>
              <p:cNvSpPr/>
              <p:nvPr/>
            </p:nvSpPr>
            <p:spPr>
              <a:xfrm>
                <a:off x="16959943" y="913333"/>
                <a:ext cx="108857" cy="108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" name="Oval 561">
                <a:extLst>
                  <a:ext uri="{FF2B5EF4-FFF2-40B4-BE49-F238E27FC236}">
                    <a16:creationId xmlns="" xmlns:a16="http://schemas.microsoft.com/office/drawing/2014/main" id="{65932C40-0F53-4747-B3DC-5E53D5F4FA67}"/>
                  </a:ext>
                </a:extLst>
              </p:cNvPr>
              <p:cNvSpPr/>
              <p:nvPr/>
            </p:nvSpPr>
            <p:spPr>
              <a:xfrm>
                <a:off x="17121307" y="913333"/>
                <a:ext cx="108857" cy="108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" name="Oval 562">
                <a:extLst>
                  <a:ext uri="{FF2B5EF4-FFF2-40B4-BE49-F238E27FC236}">
                    <a16:creationId xmlns="" xmlns:a16="http://schemas.microsoft.com/office/drawing/2014/main" id="{10B82D89-BDE9-AD47-AA87-893F66867501}"/>
                  </a:ext>
                </a:extLst>
              </p:cNvPr>
              <p:cNvSpPr/>
              <p:nvPr/>
            </p:nvSpPr>
            <p:spPr>
              <a:xfrm>
                <a:off x="17282671" y="913333"/>
                <a:ext cx="108857" cy="1088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cxnSp>
          <p:nvCxnSpPr>
            <p:cNvPr id="28" name="Straight Connector 545">
              <a:extLst>
                <a:ext uri="{FF2B5EF4-FFF2-40B4-BE49-F238E27FC236}">
                  <a16:creationId xmlns="" xmlns:a16="http://schemas.microsoft.com/office/drawing/2014/main" id="{169BD1A1-FDB1-C84C-95CF-70506437D482}"/>
                </a:ext>
              </a:extLst>
            </p:cNvPr>
            <p:cNvCxnSpPr/>
            <p:nvPr/>
          </p:nvCxnSpPr>
          <p:spPr>
            <a:xfrm>
              <a:off x="10688855" y="7938909"/>
              <a:ext cx="0" cy="145137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544">
              <a:extLst>
                <a:ext uri="{FF2B5EF4-FFF2-40B4-BE49-F238E27FC236}">
                  <a16:creationId xmlns="" xmlns:a16="http://schemas.microsoft.com/office/drawing/2014/main" id="{86B8B423-CD71-E749-B85B-733F7FB4CA12}"/>
                </a:ext>
              </a:extLst>
            </p:cNvPr>
            <p:cNvCxnSpPr/>
            <p:nvPr/>
          </p:nvCxnSpPr>
          <p:spPr>
            <a:xfrm flipV="1">
              <a:off x="6807963" y="4290318"/>
              <a:ext cx="0" cy="1451375"/>
            </a:xfrm>
            <a:prstGeom prst="line">
              <a:avLst/>
            </a:prstGeom>
            <a:ln w="254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546">
              <a:extLst>
                <a:ext uri="{FF2B5EF4-FFF2-40B4-BE49-F238E27FC236}">
                  <a16:creationId xmlns="" xmlns:a16="http://schemas.microsoft.com/office/drawing/2014/main" id="{E4955087-44C5-0A4E-B279-BE3ADCCBC276}"/>
                </a:ext>
              </a:extLst>
            </p:cNvPr>
            <p:cNvCxnSpPr/>
            <p:nvPr/>
          </p:nvCxnSpPr>
          <p:spPr>
            <a:xfrm flipV="1">
              <a:off x="14610099" y="4290318"/>
              <a:ext cx="0" cy="145137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76">
            <a:extLst>
              <a:ext uri="{FF2B5EF4-FFF2-40B4-BE49-F238E27FC236}">
                <a16:creationId xmlns="" xmlns:a16="http://schemas.microsoft.com/office/drawing/2014/main" id="{F99EAC13-C2C0-4C41-A118-D382408DCC4D}"/>
              </a:ext>
            </a:extLst>
          </p:cNvPr>
          <p:cNvSpPr txBox="1"/>
          <p:nvPr/>
        </p:nvSpPr>
        <p:spPr>
          <a:xfrm>
            <a:off x="3499022" y="4878203"/>
            <a:ext cx="157576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„Scientific work”, functional and technical specification.</a:t>
            </a:r>
          </a:p>
          <a:p>
            <a:pPr algn="ctr"/>
            <a:endParaRPr lang="en-GB" sz="1050" dirty="0" smtClean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/>
            <a:r>
              <a:rPr lang="en-GB" sz="105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Rewrite and redesign of entire sales module of InFoRex.</a:t>
            </a:r>
            <a:endParaRPr lang="en-GB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6" name="TextBox 578">
            <a:extLst>
              <a:ext uri="{FF2B5EF4-FFF2-40B4-BE49-F238E27FC236}">
                <a16:creationId xmlns="" xmlns:a16="http://schemas.microsoft.com/office/drawing/2014/main" id="{0F78E9B7-6EFF-B743-81B8-16A096E7EA8A}"/>
              </a:ext>
            </a:extLst>
          </p:cNvPr>
          <p:cNvSpPr txBox="1"/>
          <p:nvPr/>
        </p:nvSpPr>
        <p:spPr>
          <a:xfrm>
            <a:off x="4957629" y="2045050"/>
            <a:ext cx="15757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Development and early bird access to the AI solution.</a:t>
            </a:r>
            <a:endParaRPr lang="en-GB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7" name="TextBox 579">
            <a:extLst>
              <a:ext uri="{FF2B5EF4-FFF2-40B4-BE49-F238E27FC236}">
                <a16:creationId xmlns="" xmlns:a16="http://schemas.microsoft.com/office/drawing/2014/main" id="{EA20B969-8691-DB4E-9102-06C12202DCEF}"/>
              </a:ext>
            </a:extLst>
          </p:cNvPr>
          <p:cNvSpPr txBox="1"/>
          <p:nvPr/>
        </p:nvSpPr>
        <p:spPr>
          <a:xfrm>
            <a:off x="2031369" y="1417309"/>
            <a:ext cx="157576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Idea generation, usability research of AI in </a:t>
            </a:r>
            <a:r>
              <a:rPr lang="en-GB" sz="105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treasury.</a:t>
            </a:r>
            <a:r>
              <a:rPr lang="hu-HU" sz="105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algn="ctr"/>
            <a:endParaRPr lang="hu-HU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/>
            <a:r>
              <a:rPr lang="hu-HU" sz="105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</a:t>
            </a:r>
            <a:r>
              <a:rPr lang="en-GB" sz="1050" dirty="0" err="1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oncept</a:t>
            </a:r>
            <a:r>
              <a:rPr lang="en-GB" sz="105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development, tool selection, business case specification.</a:t>
            </a:r>
            <a:endParaRPr lang="en-GB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28700" dirty="0" smtClean="0">
                <a:solidFill>
                  <a:srgbClr val="004E6D"/>
                </a:solidFill>
              </a:rPr>
              <a:t>?</a:t>
            </a:r>
            <a:endParaRPr lang="en-GB" dirty="0">
              <a:solidFill>
                <a:srgbClr val="004E6D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67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  <a:endParaRPr lang="en-GB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9630" y="4968875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hu-HU" sz="1600" dirty="0" err="1" smtClean="0"/>
              <a:t>Contact</a:t>
            </a:r>
            <a:r>
              <a:rPr lang="hu-HU" sz="1600" dirty="0" smtClean="0"/>
              <a:t>:</a:t>
            </a:r>
            <a:endParaRPr lang="hu-HU" sz="1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8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2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3" r="12468"/>
          <a:stretch/>
        </p:blipFill>
        <p:spPr>
          <a:xfrm>
            <a:off x="755576" y="1268760"/>
            <a:ext cx="806489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idea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8591" flipH="1" flipV="1">
            <a:off x="2891852" y="404141"/>
            <a:ext cx="1023103" cy="51155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3</a:t>
            </a:fld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/>
          <a:srcRect l="45275" t="32269" r="37400" b="23403"/>
          <a:stretch/>
        </p:blipFill>
        <p:spPr>
          <a:xfrm>
            <a:off x="6401364" y="2220384"/>
            <a:ext cx="1584176" cy="2160241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7180912" y="1220361"/>
            <a:ext cx="1944216" cy="864058"/>
          </a:xfrm>
          <a:prstGeom prst="cloudCallou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53" y="1702240"/>
            <a:ext cx="2267744" cy="164411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t="11875" r="40599" b="58612"/>
          <a:stretch/>
        </p:blipFill>
        <p:spPr>
          <a:xfrm>
            <a:off x="383070" y="4221088"/>
            <a:ext cx="5486054" cy="1800200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715680" y="372437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chemeClr val="accent1">
                    <a:lumMod val="75000"/>
                  </a:schemeClr>
                </a:solidFill>
              </a:rPr>
              <a:t>Sales</a:t>
            </a:r>
            <a:r>
              <a:rPr lang="hu-H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accent1">
                    <a:lumMod val="75000"/>
                  </a:schemeClr>
                </a:solidFill>
              </a:rPr>
              <a:t>history</a:t>
            </a:r>
            <a:endParaRPr lang="hu-H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86209" y="165239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1">
                    <a:lumMod val="75000"/>
                  </a:schemeClr>
                </a:solidFill>
              </a:rPr>
              <a:t>Market </a:t>
            </a:r>
            <a:r>
              <a:rPr lang="hu-HU" sz="1600" dirty="0" err="1" smtClean="0">
                <a:solidFill>
                  <a:schemeClr val="accent1">
                    <a:lumMod val="75000"/>
                  </a:schemeClr>
                </a:solidFill>
              </a:rPr>
              <a:t>movements</a:t>
            </a:r>
            <a:endParaRPr lang="hu-H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401364" y="78619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chemeClr val="accent1">
                    <a:lumMod val="75000"/>
                  </a:schemeClr>
                </a:solidFill>
              </a:rPr>
              <a:t>Know</a:t>
            </a:r>
            <a:r>
              <a:rPr lang="hu-H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hu-H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accent1">
                    <a:lumMod val="75000"/>
                  </a:schemeClr>
                </a:solidFill>
              </a:rPr>
              <a:t>customer</a:t>
            </a:r>
            <a:endParaRPr lang="hu-H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0" y="1133235"/>
            <a:ext cx="4283968" cy="488805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ra nyíl 17"/>
          <p:cNvSpPr/>
          <p:nvPr/>
        </p:nvSpPr>
        <p:spPr>
          <a:xfrm>
            <a:off x="4487361" y="2348880"/>
            <a:ext cx="1634797" cy="64807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Advice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593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Treasury</a:t>
            </a:r>
            <a:r>
              <a:rPr lang="hu-HU" dirty="0" smtClean="0"/>
              <a:t> </a:t>
            </a:r>
            <a:r>
              <a:rPr lang="hu-HU" dirty="0" err="1" smtClean="0"/>
              <a:t>Sales</a:t>
            </a:r>
            <a:r>
              <a:rPr lang="hu-HU" dirty="0" smtClean="0"/>
              <a:t> </a:t>
            </a:r>
            <a:r>
              <a:rPr lang="hu-HU" dirty="0" err="1" smtClean="0"/>
              <a:t>Desk</a:t>
            </a:r>
            <a:r>
              <a:rPr lang="hu-HU" dirty="0" smtClean="0"/>
              <a:t> </a:t>
            </a:r>
            <a:r>
              <a:rPr lang="hu-HU" dirty="0" err="1" smtClean="0"/>
              <a:t>module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4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18500" t="4192" r="14563" b="7667"/>
          <a:stretch/>
        </p:blipFill>
        <p:spPr>
          <a:xfrm>
            <a:off x="1485456" y="1510023"/>
            <a:ext cx="6120680" cy="42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screen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0872" y="1116247"/>
            <a:ext cx="822960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Augmented Intelligence to help dealers to generate business</a:t>
            </a:r>
            <a:r>
              <a:rPr lang="hu-HU" sz="2400" dirty="0" smtClean="0"/>
              <a:t>.</a:t>
            </a:r>
            <a:endParaRPr lang="en-GB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5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44825"/>
            <a:ext cx="7344816" cy="4397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3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Where</a:t>
            </a:r>
            <a:r>
              <a:rPr lang="hu-HU" sz="3600" dirty="0" smtClean="0"/>
              <a:t> </a:t>
            </a:r>
            <a:r>
              <a:rPr lang="en-GB" sz="3600" dirty="0" smtClean="0"/>
              <a:t>does the information c</a:t>
            </a:r>
            <a:r>
              <a:rPr lang="hu-HU" sz="3600" dirty="0" smtClean="0"/>
              <a:t>o</a:t>
            </a:r>
            <a:r>
              <a:rPr lang="en-GB" sz="3600" dirty="0" smtClean="0"/>
              <a:t>me from?</a:t>
            </a:r>
            <a:endParaRPr lang="en-GB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6</a:t>
            </a:fld>
            <a:endParaRPr lang="hu-HU"/>
          </a:p>
        </p:txBody>
      </p:sp>
      <p:grpSp>
        <p:nvGrpSpPr>
          <p:cNvPr id="176" name="Group 223">
            <a:extLst>
              <a:ext uri="{FF2B5EF4-FFF2-40B4-BE49-F238E27FC236}">
                <a16:creationId xmlns:a16="http://schemas.microsoft.com/office/drawing/2014/main" xmlns="" id="{3A15A09E-33D7-3C42-9D86-B3A88B746CB8}"/>
              </a:ext>
            </a:extLst>
          </p:cNvPr>
          <p:cNvGrpSpPr/>
          <p:nvPr/>
        </p:nvGrpSpPr>
        <p:grpSpPr>
          <a:xfrm>
            <a:off x="3848019" y="4265845"/>
            <a:ext cx="1904600" cy="1257190"/>
            <a:chOff x="7562221" y="4290646"/>
            <a:chExt cx="9426368" cy="5649686"/>
          </a:xfrm>
        </p:grpSpPr>
        <p:sp>
          <p:nvSpPr>
            <p:cNvPr id="180" name="Rectangle 227">
              <a:extLst>
                <a:ext uri="{FF2B5EF4-FFF2-40B4-BE49-F238E27FC236}">
                  <a16:creationId xmlns:a16="http://schemas.microsoft.com/office/drawing/2014/main" xmlns="" id="{F9CEF9B9-E0B0-8B4A-858C-C37E096EEFD7}"/>
                </a:ext>
              </a:extLst>
            </p:cNvPr>
            <p:cNvSpPr/>
            <p:nvPr/>
          </p:nvSpPr>
          <p:spPr>
            <a:xfrm>
              <a:off x="7986102" y="4290646"/>
              <a:ext cx="8578606" cy="513470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81" name="Rectangle 228">
              <a:extLst>
                <a:ext uri="{FF2B5EF4-FFF2-40B4-BE49-F238E27FC236}">
                  <a16:creationId xmlns:a16="http://schemas.microsoft.com/office/drawing/2014/main" xmlns="" id="{592C2DB2-8B17-D748-866A-62858898AC50}"/>
                </a:ext>
              </a:extLst>
            </p:cNvPr>
            <p:cNvSpPr/>
            <p:nvPr/>
          </p:nvSpPr>
          <p:spPr>
            <a:xfrm>
              <a:off x="8189581" y="4522201"/>
              <a:ext cx="8171648" cy="4671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82" name="Group 229">
              <a:extLst>
                <a:ext uri="{FF2B5EF4-FFF2-40B4-BE49-F238E27FC236}">
                  <a16:creationId xmlns:a16="http://schemas.microsoft.com/office/drawing/2014/main" xmlns="" id="{F4F1D85D-412E-AC48-B3D0-5779696D95B3}"/>
                </a:ext>
              </a:extLst>
            </p:cNvPr>
            <p:cNvGrpSpPr/>
            <p:nvPr/>
          </p:nvGrpSpPr>
          <p:grpSpPr>
            <a:xfrm>
              <a:off x="7562221" y="9425354"/>
              <a:ext cx="9426368" cy="514978"/>
              <a:chOff x="7562221" y="9425354"/>
              <a:chExt cx="9426368" cy="514978"/>
            </a:xfrm>
          </p:grpSpPr>
          <p:grpSp>
            <p:nvGrpSpPr>
              <p:cNvPr id="183" name="Group 230">
                <a:extLst>
                  <a:ext uri="{FF2B5EF4-FFF2-40B4-BE49-F238E27FC236}">
                    <a16:creationId xmlns:a16="http://schemas.microsoft.com/office/drawing/2014/main" xmlns="" id="{9BD27546-CEEF-4541-8009-E125FFFE84D2}"/>
                  </a:ext>
                </a:extLst>
              </p:cNvPr>
              <p:cNvGrpSpPr/>
              <p:nvPr/>
            </p:nvGrpSpPr>
            <p:grpSpPr>
              <a:xfrm>
                <a:off x="7562221" y="9425354"/>
                <a:ext cx="9426368" cy="514978"/>
                <a:chOff x="7986102" y="9425354"/>
                <a:chExt cx="8578606" cy="514978"/>
              </a:xfrm>
            </p:grpSpPr>
            <p:sp>
              <p:nvSpPr>
                <p:cNvPr id="185" name="Rectangle 232">
                  <a:extLst>
                    <a:ext uri="{FF2B5EF4-FFF2-40B4-BE49-F238E27FC236}">
                      <a16:creationId xmlns:a16="http://schemas.microsoft.com/office/drawing/2014/main" xmlns="" id="{F5AC59D0-16EE-7045-BC58-91DDCA1B9AD2}"/>
                    </a:ext>
                  </a:extLst>
                </p:cNvPr>
                <p:cNvSpPr/>
                <p:nvPr/>
              </p:nvSpPr>
              <p:spPr>
                <a:xfrm>
                  <a:off x="7986102" y="9425354"/>
                  <a:ext cx="8578606" cy="257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86" name="Rectangle 233">
                  <a:extLst>
                    <a:ext uri="{FF2B5EF4-FFF2-40B4-BE49-F238E27FC236}">
                      <a16:creationId xmlns:a16="http://schemas.microsoft.com/office/drawing/2014/main" xmlns="" id="{18607669-726A-C04C-9479-3B1E43F31522}"/>
                    </a:ext>
                  </a:extLst>
                </p:cNvPr>
                <p:cNvSpPr/>
                <p:nvPr/>
              </p:nvSpPr>
              <p:spPr>
                <a:xfrm>
                  <a:off x="7986102" y="9682843"/>
                  <a:ext cx="8578606" cy="25748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184" name="Rectangle 231">
                <a:extLst>
                  <a:ext uri="{FF2B5EF4-FFF2-40B4-BE49-F238E27FC236}">
                    <a16:creationId xmlns:a16="http://schemas.microsoft.com/office/drawing/2014/main" xmlns="" id="{93C113B3-EA47-FA4E-B9BC-BE387C54E3AA}"/>
                  </a:ext>
                </a:extLst>
              </p:cNvPr>
              <p:cNvSpPr/>
              <p:nvPr/>
            </p:nvSpPr>
            <p:spPr>
              <a:xfrm>
                <a:off x="10830413" y="9425354"/>
                <a:ext cx="2716823" cy="257489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</p:grpSp>
      <p:sp>
        <p:nvSpPr>
          <p:cNvPr id="187" name="Freeform 1">
            <a:extLst>
              <a:ext uri="{FF2B5EF4-FFF2-40B4-BE49-F238E27FC236}">
                <a16:creationId xmlns:a16="http://schemas.microsoft.com/office/drawing/2014/main" xmlns="" id="{1BE2C6FA-EC16-0C43-B01C-6B2FE99A0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954" y="1731038"/>
            <a:ext cx="633388" cy="658972"/>
          </a:xfrm>
          <a:custGeom>
            <a:avLst/>
            <a:gdLst>
              <a:gd name="T0" fmla="*/ 3603 w 3604"/>
              <a:gd name="T1" fmla="*/ 3749 h 3750"/>
              <a:gd name="T2" fmla="*/ 0 w 3604"/>
              <a:gd name="T3" fmla="*/ 3749 h 3750"/>
              <a:gd name="T4" fmla="*/ 0 w 3604"/>
              <a:gd name="T5" fmla="*/ 0 h 3750"/>
              <a:gd name="T6" fmla="*/ 3603 w 3604"/>
              <a:gd name="T7" fmla="*/ 0 h 3750"/>
              <a:gd name="T8" fmla="*/ 3603 w 3604"/>
              <a:gd name="T9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4" h="3750">
                <a:moveTo>
                  <a:pt x="3603" y="3749"/>
                </a:moveTo>
                <a:lnTo>
                  <a:pt x="0" y="3749"/>
                </a:lnTo>
                <a:lnTo>
                  <a:pt x="0" y="0"/>
                </a:lnTo>
                <a:lnTo>
                  <a:pt x="3603" y="0"/>
                </a:lnTo>
                <a:lnTo>
                  <a:pt x="3603" y="3749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88" name="Freeform 2">
            <a:extLst>
              <a:ext uri="{FF2B5EF4-FFF2-40B4-BE49-F238E27FC236}">
                <a16:creationId xmlns:a16="http://schemas.microsoft.com/office/drawing/2014/main" xmlns="" id="{DA05DBD7-9F0D-5640-9418-E20B78A78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609" y="1465125"/>
            <a:ext cx="449651" cy="368249"/>
          </a:xfrm>
          <a:custGeom>
            <a:avLst/>
            <a:gdLst>
              <a:gd name="T0" fmla="*/ 2558 w 2559"/>
              <a:gd name="T1" fmla="*/ 0 h 2094"/>
              <a:gd name="T2" fmla="*/ 2558 w 2559"/>
              <a:gd name="T3" fmla="*/ 0 h 2094"/>
              <a:gd name="T4" fmla="*/ 2558 w 2559"/>
              <a:gd name="T5" fmla="*/ 2093 h 2094"/>
              <a:gd name="T6" fmla="*/ 610 w 2559"/>
              <a:gd name="T7" fmla="*/ 2093 h 2094"/>
              <a:gd name="T8" fmla="*/ 0 w 2559"/>
              <a:gd name="T9" fmla="*/ 1511 h 2094"/>
              <a:gd name="T10" fmla="*/ 0 w 2559"/>
              <a:gd name="T11" fmla="*/ 610 h 2094"/>
              <a:gd name="T12" fmla="*/ 610 w 2559"/>
              <a:gd name="T13" fmla="*/ 0 h 2094"/>
              <a:gd name="T14" fmla="*/ 2558 w 2559"/>
              <a:gd name="T15" fmla="*/ 0 h 2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59" h="2094">
                <a:moveTo>
                  <a:pt x="2558" y="0"/>
                </a:moveTo>
                <a:lnTo>
                  <a:pt x="2558" y="0"/>
                </a:lnTo>
                <a:cubicBezTo>
                  <a:pt x="2558" y="2093"/>
                  <a:pt x="2558" y="2093"/>
                  <a:pt x="2558" y="2093"/>
                </a:cubicBezTo>
                <a:cubicBezTo>
                  <a:pt x="610" y="2093"/>
                  <a:pt x="610" y="2093"/>
                  <a:pt x="610" y="2093"/>
                </a:cubicBezTo>
                <a:cubicBezTo>
                  <a:pt x="261" y="2093"/>
                  <a:pt x="0" y="1831"/>
                  <a:pt x="0" y="1511"/>
                </a:cubicBezTo>
                <a:cubicBezTo>
                  <a:pt x="0" y="610"/>
                  <a:pt x="0" y="610"/>
                  <a:pt x="0" y="610"/>
                </a:cubicBezTo>
                <a:cubicBezTo>
                  <a:pt x="0" y="261"/>
                  <a:pt x="261" y="0"/>
                  <a:pt x="610" y="0"/>
                </a:cubicBezTo>
                <a:lnTo>
                  <a:pt x="2558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89" name="Freeform 3">
            <a:extLst>
              <a:ext uri="{FF2B5EF4-FFF2-40B4-BE49-F238E27FC236}">
                <a16:creationId xmlns:a16="http://schemas.microsoft.com/office/drawing/2014/main" xmlns="" id="{25B8607F-55CB-3043-ABEC-4A5BD8112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609" y="1879114"/>
            <a:ext cx="449651" cy="368249"/>
          </a:xfrm>
          <a:custGeom>
            <a:avLst/>
            <a:gdLst>
              <a:gd name="T0" fmla="*/ 2558 w 2559"/>
              <a:gd name="T1" fmla="*/ 0 h 2094"/>
              <a:gd name="T2" fmla="*/ 2558 w 2559"/>
              <a:gd name="T3" fmla="*/ 0 h 2094"/>
              <a:gd name="T4" fmla="*/ 2558 w 2559"/>
              <a:gd name="T5" fmla="*/ 2093 h 2094"/>
              <a:gd name="T6" fmla="*/ 610 w 2559"/>
              <a:gd name="T7" fmla="*/ 2093 h 2094"/>
              <a:gd name="T8" fmla="*/ 0 w 2559"/>
              <a:gd name="T9" fmla="*/ 1482 h 2094"/>
              <a:gd name="T10" fmla="*/ 0 w 2559"/>
              <a:gd name="T11" fmla="*/ 581 h 2094"/>
              <a:gd name="T12" fmla="*/ 610 w 2559"/>
              <a:gd name="T13" fmla="*/ 0 h 2094"/>
              <a:gd name="T14" fmla="*/ 2558 w 2559"/>
              <a:gd name="T15" fmla="*/ 0 h 2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59" h="2094">
                <a:moveTo>
                  <a:pt x="2558" y="0"/>
                </a:moveTo>
                <a:lnTo>
                  <a:pt x="2558" y="0"/>
                </a:lnTo>
                <a:cubicBezTo>
                  <a:pt x="2558" y="2093"/>
                  <a:pt x="2558" y="2093"/>
                  <a:pt x="2558" y="2093"/>
                </a:cubicBezTo>
                <a:cubicBezTo>
                  <a:pt x="610" y="2093"/>
                  <a:pt x="610" y="2093"/>
                  <a:pt x="610" y="2093"/>
                </a:cubicBezTo>
                <a:cubicBezTo>
                  <a:pt x="261" y="2093"/>
                  <a:pt x="0" y="1831"/>
                  <a:pt x="0" y="1482"/>
                </a:cubicBezTo>
                <a:cubicBezTo>
                  <a:pt x="0" y="581"/>
                  <a:pt x="0" y="581"/>
                  <a:pt x="0" y="581"/>
                </a:cubicBezTo>
                <a:cubicBezTo>
                  <a:pt x="0" y="261"/>
                  <a:pt x="261" y="0"/>
                  <a:pt x="610" y="0"/>
                </a:cubicBezTo>
                <a:lnTo>
                  <a:pt x="2558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90" name="Freeform 4">
            <a:extLst>
              <a:ext uri="{FF2B5EF4-FFF2-40B4-BE49-F238E27FC236}">
                <a16:creationId xmlns:a16="http://schemas.microsoft.com/office/drawing/2014/main" xmlns="" id="{6FA1DD3C-BC44-F244-8CC5-4D5F5BCF5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609" y="2287676"/>
            <a:ext cx="449651" cy="372901"/>
          </a:xfrm>
          <a:custGeom>
            <a:avLst/>
            <a:gdLst>
              <a:gd name="T0" fmla="*/ 2558 w 2559"/>
              <a:gd name="T1" fmla="*/ 0 h 2122"/>
              <a:gd name="T2" fmla="*/ 2558 w 2559"/>
              <a:gd name="T3" fmla="*/ 0 h 2122"/>
              <a:gd name="T4" fmla="*/ 2558 w 2559"/>
              <a:gd name="T5" fmla="*/ 2121 h 2122"/>
              <a:gd name="T6" fmla="*/ 610 w 2559"/>
              <a:gd name="T7" fmla="*/ 2121 h 2122"/>
              <a:gd name="T8" fmla="*/ 0 w 2559"/>
              <a:gd name="T9" fmla="*/ 1511 h 2122"/>
              <a:gd name="T10" fmla="*/ 0 w 2559"/>
              <a:gd name="T11" fmla="*/ 610 h 2122"/>
              <a:gd name="T12" fmla="*/ 610 w 2559"/>
              <a:gd name="T13" fmla="*/ 0 h 2122"/>
              <a:gd name="T14" fmla="*/ 2558 w 2559"/>
              <a:gd name="T15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59" h="2122">
                <a:moveTo>
                  <a:pt x="2558" y="0"/>
                </a:moveTo>
                <a:lnTo>
                  <a:pt x="2558" y="0"/>
                </a:lnTo>
                <a:cubicBezTo>
                  <a:pt x="2558" y="2121"/>
                  <a:pt x="2558" y="2121"/>
                  <a:pt x="2558" y="2121"/>
                </a:cubicBezTo>
                <a:cubicBezTo>
                  <a:pt x="610" y="2121"/>
                  <a:pt x="610" y="2121"/>
                  <a:pt x="610" y="2121"/>
                </a:cubicBezTo>
                <a:cubicBezTo>
                  <a:pt x="261" y="2121"/>
                  <a:pt x="0" y="1860"/>
                  <a:pt x="0" y="1511"/>
                </a:cubicBezTo>
                <a:cubicBezTo>
                  <a:pt x="0" y="610"/>
                  <a:pt x="0" y="610"/>
                  <a:pt x="0" y="610"/>
                </a:cubicBezTo>
                <a:cubicBezTo>
                  <a:pt x="0" y="291"/>
                  <a:pt x="261" y="0"/>
                  <a:pt x="610" y="0"/>
                </a:cubicBezTo>
                <a:lnTo>
                  <a:pt x="2558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91" name="Freeform 5">
            <a:extLst>
              <a:ext uri="{FF2B5EF4-FFF2-40B4-BE49-F238E27FC236}">
                <a16:creationId xmlns:a16="http://schemas.microsoft.com/office/drawing/2014/main" xmlns="" id="{EC87EA81-4C5B-8844-A254-5DDF53060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261" y="1465125"/>
            <a:ext cx="449651" cy="368249"/>
          </a:xfrm>
          <a:custGeom>
            <a:avLst/>
            <a:gdLst>
              <a:gd name="T0" fmla="*/ 2556 w 2557"/>
              <a:gd name="T1" fmla="*/ 610 h 2094"/>
              <a:gd name="T2" fmla="*/ 2556 w 2557"/>
              <a:gd name="T3" fmla="*/ 610 h 2094"/>
              <a:gd name="T4" fmla="*/ 2556 w 2557"/>
              <a:gd name="T5" fmla="*/ 1511 h 2094"/>
              <a:gd name="T6" fmla="*/ 1946 w 2557"/>
              <a:gd name="T7" fmla="*/ 2093 h 2094"/>
              <a:gd name="T8" fmla="*/ 0 w 2557"/>
              <a:gd name="T9" fmla="*/ 2093 h 2094"/>
              <a:gd name="T10" fmla="*/ 0 w 2557"/>
              <a:gd name="T11" fmla="*/ 0 h 2094"/>
              <a:gd name="T12" fmla="*/ 1946 w 2557"/>
              <a:gd name="T13" fmla="*/ 0 h 2094"/>
              <a:gd name="T14" fmla="*/ 2556 w 2557"/>
              <a:gd name="T15" fmla="*/ 610 h 2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57" h="2094">
                <a:moveTo>
                  <a:pt x="2556" y="610"/>
                </a:moveTo>
                <a:lnTo>
                  <a:pt x="2556" y="610"/>
                </a:lnTo>
                <a:cubicBezTo>
                  <a:pt x="2556" y="1511"/>
                  <a:pt x="2556" y="1511"/>
                  <a:pt x="2556" y="1511"/>
                </a:cubicBezTo>
                <a:cubicBezTo>
                  <a:pt x="2556" y="1831"/>
                  <a:pt x="2295" y="2093"/>
                  <a:pt x="1946" y="2093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0" y="0"/>
                  <a:pt x="0" y="0"/>
                  <a:pt x="0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2295" y="0"/>
                  <a:pt x="2556" y="261"/>
                  <a:pt x="2556" y="61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92" name="Freeform 6">
            <a:extLst>
              <a:ext uri="{FF2B5EF4-FFF2-40B4-BE49-F238E27FC236}">
                <a16:creationId xmlns:a16="http://schemas.microsoft.com/office/drawing/2014/main" xmlns="" id="{2C17AD47-FD9F-3A42-8DDB-7FE1221C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261" y="1879114"/>
            <a:ext cx="449651" cy="368249"/>
          </a:xfrm>
          <a:custGeom>
            <a:avLst/>
            <a:gdLst>
              <a:gd name="T0" fmla="*/ 2556 w 2557"/>
              <a:gd name="T1" fmla="*/ 581 h 2094"/>
              <a:gd name="T2" fmla="*/ 2556 w 2557"/>
              <a:gd name="T3" fmla="*/ 581 h 2094"/>
              <a:gd name="T4" fmla="*/ 2556 w 2557"/>
              <a:gd name="T5" fmla="*/ 1482 h 2094"/>
              <a:gd name="T6" fmla="*/ 1946 w 2557"/>
              <a:gd name="T7" fmla="*/ 2093 h 2094"/>
              <a:gd name="T8" fmla="*/ 0 w 2557"/>
              <a:gd name="T9" fmla="*/ 2093 h 2094"/>
              <a:gd name="T10" fmla="*/ 0 w 2557"/>
              <a:gd name="T11" fmla="*/ 0 h 2094"/>
              <a:gd name="T12" fmla="*/ 1946 w 2557"/>
              <a:gd name="T13" fmla="*/ 0 h 2094"/>
              <a:gd name="T14" fmla="*/ 2556 w 2557"/>
              <a:gd name="T15" fmla="*/ 581 h 2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57" h="2094">
                <a:moveTo>
                  <a:pt x="2556" y="581"/>
                </a:moveTo>
                <a:lnTo>
                  <a:pt x="2556" y="581"/>
                </a:lnTo>
                <a:cubicBezTo>
                  <a:pt x="2556" y="1482"/>
                  <a:pt x="2556" y="1482"/>
                  <a:pt x="2556" y="1482"/>
                </a:cubicBezTo>
                <a:cubicBezTo>
                  <a:pt x="2556" y="1831"/>
                  <a:pt x="2295" y="2093"/>
                  <a:pt x="1946" y="2093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0" y="0"/>
                  <a:pt x="0" y="0"/>
                  <a:pt x="0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2295" y="0"/>
                  <a:pt x="2556" y="261"/>
                  <a:pt x="2556" y="581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93" name="Freeform 7">
            <a:extLst>
              <a:ext uri="{FF2B5EF4-FFF2-40B4-BE49-F238E27FC236}">
                <a16:creationId xmlns:a16="http://schemas.microsoft.com/office/drawing/2014/main" xmlns="" id="{35E940B7-A91F-C349-9251-D31D988D3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261" y="2287676"/>
            <a:ext cx="449651" cy="372901"/>
          </a:xfrm>
          <a:custGeom>
            <a:avLst/>
            <a:gdLst>
              <a:gd name="T0" fmla="*/ 2556 w 2557"/>
              <a:gd name="T1" fmla="*/ 610 h 2122"/>
              <a:gd name="T2" fmla="*/ 2556 w 2557"/>
              <a:gd name="T3" fmla="*/ 610 h 2122"/>
              <a:gd name="T4" fmla="*/ 2556 w 2557"/>
              <a:gd name="T5" fmla="*/ 1511 h 2122"/>
              <a:gd name="T6" fmla="*/ 1946 w 2557"/>
              <a:gd name="T7" fmla="*/ 2121 h 2122"/>
              <a:gd name="T8" fmla="*/ 0 w 2557"/>
              <a:gd name="T9" fmla="*/ 2121 h 2122"/>
              <a:gd name="T10" fmla="*/ 0 w 2557"/>
              <a:gd name="T11" fmla="*/ 0 h 2122"/>
              <a:gd name="T12" fmla="*/ 1946 w 2557"/>
              <a:gd name="T13" fmla="*/ 0 h 2122"/>
              <a:gd name="T14" fmla="*/ 2556 w 2557"/>
              <a:gd name="T15" fmla="*/ 61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57" h="2122">
                <a:moveTo>
                  <a:pt x="2556" y="610"/>
                </a:moveTo>
                <a:lnTo>
                  <a:pt x="2556" y="610"/>
                </a:lnTo>
                <a:cubicBezTo>
                  <a:pt x="2556" y="1511"/>
                  <a:pt x="2556" y="1511"/>
                  <a:pt x="2556" y="1511"/>
                </a:cubicBezTo>
                <a:cubicBezTo>
                  <a:pt x="2556" y="1860"/>
                  <a:pt x="2295" y="2121"/>
                  <a:pt x="1946" y="2121"/>
                </a:cubicBezTo>
                <a:cubicBezTo>
                  <a:pt x="0" y="2121"/>
                  <a:pt x="0" y="2121"/>
                  <a:pt x="0" y="2121"/>
                </a:cubicBezTo>
                <a:cubicBezTo>
                  <a:pt x="0" y="0"/>
                  <a:pt x="0" y="0"/>
                  <a:pt x="0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2295" y="0"/>
                  <a:pt x="2556" y="291"/>
                  <a:pt x="2556" y="61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94" name="Freeform 37">
            <a:extLst>
              <a:ext uri="{FF2B5EF4-FFF2-40B4-BE49-F238E27FC236}">
                <a16:creationId xmlns:a16="http://schemas.microsoft.com/office/drawing/2014/main" xmlns="" id="{BAE78D01-89F1-4644-B110-882ABC274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527" y="2420246"/>
            <a:ext cx="644242" cy="372900"/>
          </a:xfrm>
          <a:custGeom>
            <a:avLst/>
            <a:gdLst>
              <a:gd name="T0" fmla="*/ 3662 w 3663"/>
              <a:gd name="T1" fmla="*/ 87 h 2123"/>
              <a:gd name="T2" fmla="*/ 3662 w 3663"/>
              <a:gd name="T3" fmla="*/ 87 h 2123"/>
              <a:gd name="T4" fmla="*/ 3662 w 3663"/>
              <a:gd name="T5" fmla="*/ 2034 h 2123"/>
              <a:gd name="T6" fmla="*/ 3574 w 3663"/>
              <a:gd name="T7" fmla="*/ 2122 h 2123"/>
              <a:gd name="T8" fmla="*/ 88 w 3663"/>
              <a:gd name="T9" fmla="*/ 2122 h 2123"/>
              <a:gd name="T10" fmla="*/ 0 w 3663"/>
              <a:gd name="T11" fmla="*/ 2034 h 2123"/>
              <a:gd name="T12" fmla="*/ 0 w 3663"/>
              <a:gd name="T13" fmla="*/ 87 h 2123"/>
              <a:gd name="T14" fmla="*/ 88 w 3663"/>
              <a:gd name="T15" fmla="*/ 0 h 2123"/>
              <a:gd name="T16" fmla="*/ 3574 w 3663"/>
              <a:gd name="T17" fmla="*/ 0 h 2123"/>
              <a:gd name="T18" fmla="*/ 3662 w 3663"/>
              <a:gd name="T19" fmla="*/ 87 h 2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63" h="2123">
                <a:moveTo>
                  <a:pt x="3662" y="87"/>
                </a:moveTo>
                <a:lnTo>
                  <a:pt x="3662" y="87"/>
                </a:lnTo>
                <a:cubicBezTo>
                  <a:pt x="3662" y="2034"/>
                  <a:pt x="3662" y="2034"/>
                  <a:pt x="3662" y="2034"/>
                </a:cubicBezTo>
                <a:cubicBezTo>
                  <a:pt x="3662" y="2063"/>
                  <a:pt x="3603" y="2122"/>
                  <a:pt x="3574" y="2122"/>
                </a:cubicBezTo>
                <a:cubicBezTo>
                  <a:pt x="88" y="2122"/>
                  <a:pt x="88" y="2122"/>
                  <a:pt x="88" y="2122"/>
                </a:cubicBezTo>
                <a:cubicBezTo>
                  <a:pt x="30" y="2122"/>
                  <a:pt x="0" y="2063"/>
                  <a:pt x="0" y="2034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29"/>
                  <a:pt x="30" y="0"/>
                  <a:pt x="88" y="0"/>
                </a:cubicBezTo>
                <a:cubicBezTo>
                  <a:pt x="3574" y="0"/>
                  <a:pt x="3574" y="0"/>
                  <a:pt x="3574" y="0"/>
                </a:cubicBezTo>
                <a:cubicBezTo>
                  <a:pt x="3603" y="0"/>
                  <a:pt x="3662" y="29"/>
                  <a:pt x="3662" y="87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95" name="Freeform 38">
            <a:extLst>
              <a:ext uri="{FF2B5EF4-FFF2-40B4-BE49-F238E27FC236}">
                <a16:creationId xmlns:a16="http://schemas.microsoft.com/office/drawing/2014/main" xmlns="" id="{6C222879-C484-7447-80F7-EF91382BA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278" y="2466761"/>
            <a:ext cx="245758" cy="35662"/>
          </a:xfrm>
          <a:custGeom>
            <a:avLst/>
            <a:gdLst>
              <a:gd name="T0" fmla="*/ 1396 w 1397"/>
              <a:gd name="T1" fmla="*/ 203 h 204"/>
              <a:gd name="T2" fmla="*/ 0 w 1397"/>
              <a:gd name="T3" fmla="*/ 203 h 204"/>
              <a:gd name="T4" fmla="*/ 0 w 1397"/>
              <a:gd name="T5" fmla="*/ 0 h 204"/>
              <a:gd name="T6" fmla="*/ 1396 w 1397"/>
              <a:gd name="T7" fmla="*/ 0 h 204"/>
              <a:gd name="T8" fmla="*/ 1396 w 1397"/>
              <a:gd name="T9" fmla="*/ 20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" h="204">
                <a:moveTo>
                  <a:pt x="1396" y="203"/>
                </a:moveTo>
                <a:lnTo>
                  <a:pt x="0" y="203"/>
                </a:lnTo>
                <a:lnTo>
                  <a:pt x="0" y="0"/>
                </a:lnTo>
                <a:lnTo>
                  <a:pt x="1396" y="0"/>
                </a:lnTo>
                <a:lnTo>
                  <a:pt x="1396" y="20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96" name="Freeform 39">
            <a:extLst>
              <a:ext uri="{FF2B5EF4-FFF2-40B4-BE49-F238E27FC236}">
                <a16:creationId xmlns:a16="http://schemas.microsoft.com/office/drawing/2014/main" xmlns="" id="{5A06F3BD-25A5-3B48-8458-0B0874333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922" y="2466761"/>
            <a:ext cx="179085" cy="35662"/>
          </a:xfrm>
          <a:custGeom>
            <a:avLst/>
            <a:gdLst>
              <a:gd name="T0" fmla="*/ 1018 w 1019"/>
              <a:gd name="T1" fmla="*/ 203 h 204"/>
              <a:gd name="T2" fmla="*/ 0 w 1019"/>
              <a:gd name="T3" fmla="*/ 203 h 204"/>
              <a:gd name="T4" fmla="*/ 0 w 1019"/>
              <a:gd name="T5" fmla="*/ 0 h 204"/>
              <a:gd name="T6" fmla="*/ 1018 w 1019"/>
              <a:gd name="T7" fmla="*/ 0 h 204"/>
              <a:gd name="T8" fmla="*/ 1018 w 1019"/>
              <a:gd name="T9" fmla="*/ 20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9" h="204">
                <a:moveTo>
                  <a:pt x="1018" y="203"/>
                </a:moveTo>
                <a:lnTo>
                  <a:pt x="0" y="203"/>
                </a:lnTo>
                <a:lnTo>
                  <a:pt x="0" y="0"/>
                </a:lnTo>
                <a:lnTo>
                  <a:pt x="1018" y="0"/>
                </a:lnTo>
                <a:lnTo>
                  <a:pt x="1018" y="20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97" name="Freeform 40">
            <a:extLst>
              <a:ext uri="{FF2B5EF4-FFF2-40B4-BE49-F238E27FC236}">
                <a16:creationId xmlns:a16="http://schemas.microsoft.com/office/drawing/2014/main" xmlns="" id="{DF3E6D34-0522-D24C-ABE6-DC82D115D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278" y="2522581"/>
            <a:ext cx="127918" cy="31010"/>
          </a:xfrm>
          <a:custGeom>
            <a:avLst/>
            <a:gdLst>
              <a:gd name="T0" fmla="*/ 727 w 728"/>
              <a:gd name="T1" fmla="*/ 174 h 175"/>
              <a:gd name="T2" fmla="*/ 0 w 728"/>
              <a:gd name="T3" fmla="*/ 174 h 175"/>
              <a:gd name="T4" fmla="*/ 0 w 728"/>
              <a:gd name="T5" fmla="*/ 0 h 175"/>
              <a:gd name="T6" fmla="*/ 727 w 728"/>
              <a:gd name="T7" fmla="*/ 0 h 175"/>
              <a:gd name="T8" fmla="*/ 727 w 728"/>
              <a:gd name="T9" fmla="*/ 17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8" h="175">
                <a:moveTo>
                  <a:pt x="727" y="174"/>
                </a:moveTo>
                <a:lnTo>
                  <a:pt x="0" y="174"/>
                </a:lnTo>
                <a:lnTo>
                  <a:pt x="0" y="0"/>
                </a:lnTo>
                <a:lnTo>
                  <a:pt x="727" y="0"/>
                </a:lnTo>
                <a:lnTo>
                  <a:pt x="727" y="17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98" name="Freeform 41">
            <a:extLst>
              <a:ext uri="{FF2B5EF4-FFF2-40B4-BE49-F238E27FC236}">
                <a16:creationId xmlns:a16="http://schemas.microsoft.com/office/drawing/2014/main" xmlns="" id="{6A707CD1-F46A-D643-8300-44D723161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025" y="2522581"/>
            <a:ext cx="244982" cy="31010"/>
          </a:xfrm>
          <a:custGeom>
            <a:avLst/>
            <a:gdLst>
              <a:gd name="T0" fmla="*/ 1394 w 1395"/>
              <a:gd name="T1" fmla="*/ 174 h 175"/>
              <a:gd name="T2" fmla="*/ 0 w 1395"/>
              <a:gd name="T3" fmla="*/ 174 h 175"/>
              <a:gd name="T4" fmla="*/ 0 w 1395"/>
              <a:gd name="T5" fmla="*/ 0 h 175"/>
              <a:gd name="T6" fmla="*/ 1394 w 1395"/>
              <a:gd name="T7" fmla="*/ 0 h 175"/>
              <a:gd name="T8" fmla="*/ 1394 w 1395"/>
              <a:gd name="T9" fmla="*/ 17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5" h="175">
                <a:moveTo>
                  <a:pt x="1394" y="174"/>
                </a:moveTo>
                <a:lnTo>
                  <a:pt x="0" y="174"/>
                </a:lnTo>
                <a:lnTo>
                  <a:pt x="0" y="0"/>
                </a:lnTo>
                <a:lnTo>
                  <a:pt x="1394" y="0"/>
                </a:lnTo>
                <a:lnTo>
                  <a:pt x="1394" y="17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99" name="Freeform 42">
            <a:extLst>
              <a:ext uri="{FF2B5EF4-FFF2-40B4-BE49-F238E27FC236}">
                <a16:creationId xmlns:a16="http://schemas.microsoft.com/office/drawing/2014/main" xmlns="" id="{0BD2F417-31C3-824A-9BB7-C438CF989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278" y="2573747"/>
            <a:ext cx="82178" cy="35662"/>
          </a:xfrm>
          <a:custGeom>
            <a:avLst/>
            <a:gdLst>
              <a:gd name="T0" fmla="*/ 465 w 466"/>
              <a:gd name="T1" fmla="*/ 203 h 204"/>
              <a:gd name="T2" fmla="*/ 0 w 466"/>
              <a:gd name="T3" fmla="*/ 203 h 204"/>
              <a:gd name="T4" fmla="*/ 0 w 466"/>
              <a:gd name="T5" fmla="*/ 0 h 204"/>
              <a:gd name="T6" fmla="*/ 465 w 466"/>
              <a:gd name="T7" fmla="*/ 0 h 204"/>
              <a:gd name="T8" fmla="*/ 465 w 466"/>
              <a:gd name="T9" fmla="*/ 20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" h="204">
                <a:moveTo>
                  <a:pt x="465" y="203"/>
                </a:moveTo>
                <a:lnTo>
                  <a:pt x="0" y="203"/>
                </a:lnTo>
                <a:lnTo>
                  <a:pt x="0" y="0"/>
                </a:lnTo>
                <a:lnTo>
                  <a:pt x="465" y="0"/>
                </a:lnTo>
                <a:lnTo>
                  <a:pt x="465" y="20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00" name="Freeform 43">
            <a:extLst>
              <a:ext uri="{FF2B5EF4-FFF2-40B4-BE49-F238E27FC236}">
                <a16:creationId xmlns:a16="http://schemas.microsoft.com/office/drawing/2014/main" xmlns="" id="{E2C5A3E5-3026-1746-98EC-E12853B85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612" y="2573747"/>
            <a:ext cx="82178" cy="35662"/>
          </a:xfrm>
          <a:custGeom>
            <a:avLst/>
            <a:gdLst>
              <a:gd name="T0" fmla="*/ 465 w 466"/>
              <a:gd name="T1" fmla="*/ 203 h 204"/>
              <a:gd name="T2" fmla="*/ 0 w 466"/>
              <a:gd name="T3" fmla="*/ 203 h 204"/>
              <a:gd name="T4" fmla="*/ 0 w 466"/>
              <a:gd name="T5" fmla="*/ 0 h 204"/>
              <a:gd name="T6" fmla="*/ 465 w 466"/>
              <a:gd name="T7" fmla="*/ 0 h 204"/>
              <a:gd name="T8" fmla="*/ 465 w 466"/>
              <a:gd name="T9" fmla="*/ 20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" h="204">
                <a:moveTo>
                  <a:pt x="465" y="203"/>
                </a:moveTo>
                <a:lnTo>
                  <a:pt x="0" y="203"/>
                </a:lnTo>
                <a:lnTo>
                  <a:pt x="0" y="0"/>
                </a:lnTo>
                <a:lnTo>
                  <a:pt x="465" y="0"/>
                </a:lnTo>
                <a:lnTo>
                  <a:pt x="465" y="20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01" name="Freeform 44">
            <a:extLst>
              <a:ext uri="{FF2B5EF4-FFF2-40B4-BE49-F238E27FC236}">
                <a16:creationId xmlns:a16="http://schemas.microsoft.com/office/drawing/2014/main" xmlns="" id="{50A520B4-1564-E249-BF7E-08097E3CD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766" y="2573747"/>
            <a:ext cx="96907" cy="35662"/>
          </a:xfrm>
          <a:custGeom>
            <a:avLst/>
            <a:gdLst>
              <a:gd name="T0" fmla="*/ 552 w 553"/>
              <a:gd name="T1" fmla="*/ 203 h 204"/>
              <a:gd name="T2" fmla="*/ 0 w 553"/>
              <a:gd name="T3" fmla="*/ 203 h 204"/>
              <a:gd name="T4" fmla="*/ 0 w 553"/>
              <a:gd name="T5" fmla="*/ 0 h 204"/>
              <a:gd name="T6" fmla="*/ 552 w 553"/>
              <a:gd name="T7" fmla="*/ 0 h 204"/>
              <a:gd name="T8" fmla="*/ 552 w 553"/>
              <a:gd name="T9" fmla="*/ 20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3" h="204">
                <a:moveTo>
                  <a:pt x="552" y="203"/>
                </a:moveTo>
                <a:lnTo>
                  <a:pt x="0" y="203"/>
                </a:lnTo>
                <a:lnTo>
                  <a:pt x="0" y="0"/>
                </a:lnTo>
                <a:lnTo>
                  <a:pt x="552" y="0"/>
                </a:lnTo>
                <a:lnTo>
                  <a:pt x="552" y="20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02" name="Freeform 45">
            <a:extLst>
              <a:ext uri="{FF2B5EF4-FFF2-40B4-BE49-F238E27FC236}">
                <a16:creationId xmlns:a16="http://schemas.microsoft.com/office/drawing/2014/main" xmlns="" id="{87F26D34-DC30-E849-8D42-2DF0A17A8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278" y="2630342"/>
            <a:ext cx="245758" cy="30235"/>
          </a:xfrm>
          <a:custGeom>
            <a:avLst/>
            <a:gdLst>
              <a:gd name="T0" fmla="*/ 1396 w 1397"/>
              <a:gd name="T1" fmla="*/ 173 h 174"/>
              <a:gd name="T2" fmla="*/ 0 w 1397"/>
              <a:gd name="T3" fmla="*/ 173 h 174"/>
              <a:gd name="T4" fmla="*/ 0 w 1397"/>
              <a:gd name="T5" fmla="*/ 0 h 174"/>
              <a:gd name="T6" fmla="*/ 1396 w 1397"/>
              <a:gd name="T7" fmla="*/ 0 h 174"/>
              <a:gd name="T8" fmla="*/ 1396 w 1397"/>
              <a:gd name="T9" fmla="*/ 17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" h="174">
                <a:moveTo>
                  <a:pt x="1396" y="173"/>
                </a:moveTo>
                <a:lnTo>
                  <a:pt x="0" y="173"/>
                </a:lnTo>
                <a:lnTo>
                  <a:pt x="0" y="0"/>
                </a:lnTo>
                <a:lnTo>
                  <a:pt x="1396" y="0"/>
                </a:lnTo>
                <a:lnTo>
                  <a:pt x="1396" y="17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03" name="Freeform 46">
            <a:extLst>
              <a:ext uri="{FF2B5EF4-FFF2-40B4-BE49-F238E27FC236}">
                <a16:creationId xmlns:a16="http://schemas.microsoft.com/office/drawing/2014/main" xmlns="" id="{77D94E2B-3CE0-5042-B33E-D06418309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495" y="2630342"/>
            <a:ext cx="112413" cy="30235"/>
          </a:xfrm>
          <a:custGeom>
            <a:avLst/>
            <a:gdLst>
              <a:gd name="T0" fmla="*/ 639 w 640"/>
              <a:gd name="T1" fmla="*/ 173 h 174"/>
              <a:gd name="T2" fmla="*/ 0 w 640"/>
              <a:gd name="T3" fmla="*/ 173 h 174"/>
              <a:gd name="T4" fmla="*/ 0 w 640"/>
              <a:gd name="T5" fmla="*/ 0 h 174"/>
              <a:gd name="T6" fmla="*/ 639 w 640"/>
              <a:gd name="T7" fmla="*/ 0 h 174"/>
              <a:gd name="T8" fmla="*/ 639 w 640"/>
              <a:gd name="T9" fmla="*/ 17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0" h="174">
                <a:moveTo>
                  <a:pt x="639" y="173"/>
                </a:moveTo>
                <a:lnTo>
                  <a:pt x="0" y="173"/>
                </a:lnTo>
                <a:lnTo>
                  <a:pt x="0" y="0"/>
                </a:lnTo>
                <a:lnTo>
                  <a:pt x="639" y="0"/>
                </a:lnTo>
                <a:lnTo>
                  <a:pt x="639" y="17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04" name="Freeform 47">
            <a:extLst>
              <a:ext uri="{FF2B5EF4-FFF2-40B4-BE49-F238E27FC236}">
                <a16:creationId xmlns:a16="http://schemas.microsoft.com/office/drawing/2014/main" xmlns="" id="{AF2CA634-CA38-134C-B9A8-CCEA20C06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278" y="2681508"/>
            <a:ext cx="245758" cy="35662"/>
          </a:xfrm>
          <a:custGeom>
            <a:avLst/>
            <a:gdLst>
              <a:gd name="T0" fmla="*/ 1396 w 1397"/>
              <a:gd name="T1" fmla="*/ 203 h 204"/>
              <a:gd name="T2" fmla="*/ 0 w 1397"/>
              <a:gd name="T3" fmla="*/ 203 h 204"/>
              <a:gd name="T4" fmla="*/ 0 w 1397"/>
              <a:gd name="T5" fmla="*/ 0 h 204"/>
              <a:gd name="T6" fmla="*/ 1396 w 1397"/>
              <a:gd name="T7" fmla="*/ 0 h 204"/>
              <a:gd name="T8" fmla="*/ 1396 w 1397"/>
              <a:gd name="T9" fmla="*/ 20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" h="204">
                <a:moveTo>
                  <a:pt x="1396" y="203"/>
                </a:moveTo>
                <a:lnTo>
                  <a:pt x="0" y="203"/>
                </a:lnTo>
                <a:lnTo>
                  <a:pt x="0" y="0"/>
                </a:lnTo>
                <a:lnTo>
                  <a:pt x="1396" y="0"/>
                </a:lnTo>
                <a:lnTo>
                  <a:pt x="1396" y="20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grpSp>
        <p:nvGrpSpPr>
          <p:cNvPr id="205" name="Group 5">
            <a:extLst>
              <a:ext uri="{FF2B5EF4-FFF2-40B4-BE49-F238E27FC236}">
                <a16:creationId xmlns:a16="http://schemas.microsoft.com/office/drawing/2014/main" xmlns="" id="{F612E618-CA4F-DD48-BCF8-B85BF1BB6B82}"/>
              </a:ext>
            </a:extLst>
          </p:cNvPr>
          <p:cNvGrpSpPr/>
          <p:nvPr/>
        </p:nvGrpSpPr>
        <p:grpSpPr>
          <a:xfrm>
            <a:off x="3078464" y="2664495"/>
            <a:ext cx="1048153" cy="1200879"/>
            <a:chOff x="7598409" y="5361271"/>
            <a:chExt cx="2794346" cy="3201510"/>
          </a:xfrm>
        </p:grpSpPr>
        <p:sp>
          <p:nvSpPr>
            <p:cNvPr id="206" name="Freeform 8">
              <a:extLst>
                <a:ext uri="{FF2B5EF4-FFF2-40B4-BE49-F238E27FC236}">
                  <a16:creationId xmlns:a16="http://schemas.microsoft.com/office/drawing/2014/main" xmlns="" id="{C3664CBB-AA4D-5A44-B551-C07AAFF10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1837" y="6082592"/>
              <a:ext cx="1690662" cy="1758868"/>
            </a:xfrm>
            <a:custGeom>
              <a:avLst/>
              <a:gdLst>
                <a:gd name="T0" fmla="*/ 3604 w 3605"/>
                <a:gd name="T1" fmla="*/ 3750 h 3751"/>
                <a:gd name="T2" fmla="*/ 0 w 3605"/>
                <a:gd name="T3" fmla="*/ 3750 h 3751"/>
                <a:gd name="T4" fmla="*/ 0 w 3605"/>
                <a:gd name="T5" fmla="*/ 0 h 3751"/>
                <a:gd name="T6" fmla="*/ 3604 w 3605"/>
                <a:gd name="T7" fmla="*/ 0 h 3751"/>
                <a:gd name="T8" fmla="*/ 3604 w 3605"/>
                <a:gd name="T9" fmla="*/ 3750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5" h="3751">
                  <a:moveTo>
                    <a:pt x="3604" y="3750"/>
                  </a:moveTo>
                  <a:lnTo>
                    <a:pt x="0" y="3750"/>
                  </a:lnTo>
                  <a:lnTo>
                    <a:pt x="0" y="0"/>
                  </a:lnTo>
                  <a:lnTo>
                    <a:pt x="3604" y="0"/>
                  </a:lnTo>
                  <a:lnTo>
                    <a:pt x="3604" y="375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07" name="Freeform 9">
              <a:extLst>
                <a:ext uri="{FF2B5EF4-FFF2-40B4-BE49-F238E27FC236}">
                  <a16:creationId xmlns:a16="http://schemas.microsoft.com/office/drawing/2014/main" xmlns="" id="{8BF27A9A-08DD-A741-8C52-B80F60ED8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8409" y="5361271"/>
              <a:ext cx="1198758" cy="994142"/>
            </a:xfrm>
            <a:custGeom>
              <a:avLst/>
              <a:gdLst>
                <a:gd name="T0" fmla="*/ 2558 w 2559"/>
                <a:gd name="T1" fmla="*/ 0 h 2122"/>
                <a:gd name="T2" fmla="*/ 2558 w 2559"/>
                <a:gd name="T3" fmla="*/ 0 h 2122"/>
                <a:gd name="T4" fmla="*/ 2558 w 2559"/>
                <a:gd name="T5" fmla="*/ 2121 h 2122"/>
                <a:gd name="T6" fmla="*/ 610 w 2559"/>
                <a:gd name="T7" fmla="*/ 2121 h 2122"/>
                <a:gd name="T8" fmla="*/ 0 w 2559"/>
                <a:gd name="T9" fmla="*/ 1511 h 2122"/>
                <a:gd name="T10" fmla="*/ 0 w 2559"/>
                <a:gd name="T11" fmla="*/ 610 h 2122"/>
                <a:gd name="T12" fmla="*/ 610 w 2559"/>
                <a:gd name="T13" fmla="*/ 0 h 2122"/>
                <a:gd name="T14" fmla="*/ 2558 w 2559"/>
                <a:gd name="T15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9" h="2122">
                  <a:moveTo>
                    <a:pt x="2558" y="0"/>
                  </a:moveTo>
                  <a:lnTo>
                    <a:pt x="2558" y="0"/>
                  </a:lnTo>
                  <a:cubicBezTo>
                    <a:pt x="2558" y="2121"/>
                    <a:pt x="2558" y="2121"/>
                    <a:pt x="2558" y="2121"/>
                  </a:cubicBezTo>
                  <a:cubicBezTo>
                    <a:pt x="610" y="2121"/>
                    <a:pt x="610" y="2121"/>
                    <a:pt x="610" y="2121"/>
                  </a:cubicBezTo>
                  <a:cubicBezTo>
                    <a:pt x="261" y="2121"/>
                    <a:pt x="0" y="1860"/>
                    <a:pt x="0" y="1511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0" y="291"/>
                    <a:pt x="261" y="0"/>
                    <a:pt x="610" y="0"/>
                  </a:cubicBezTo>
                  <a:lnTo>
                    <a:pt x="2558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08" name="Freeform 10">
              <a:extLst>
                <a:ext uri="{FF2B5EF4-FFF2-40B4-BE49-F238E27FC236}">
                  <a16:creationId xmlns:a16="http://schemas.microsoft.com/office/drawing/2014/main" xmlns="" id="{61B21545-2C05-0849-8473-6A11D0941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8409" y="6464955"/>
              <a:ext cx="1198758" cy="994142"/>
            </a:xfrm>
            <a:custGeom>
              <a:avLst/>
              <a:gdLst>
                <a:gd name="T0" fmla="*/ 2558 w 2559"/>
                <a:gd name="T1" fmla="*/ 0 h 2123"/>
                <a:gd name="T2" fmla="*/ 2558 w 2559"/>
                <a:gd name="T3" fmla="*/ 0 h 2123"/>
                <a:gd name="T4" fmla="*/ 2558 w 2559"/>
                <a:gd name="T5" fmla="*/ 2122 h 2123"/>
                <a:gd name="T6" fmla="*/ 610 w 2559"/>
                <a:gd name="T7" fmla="*/ 2122 h 2123"/>
                <a:gd name="T8" fmla="*/ 0 w 2559"/>
                <a:gd name="T9" fmla="*/ 1511 h 2123"/>
                <a:gd name="T10" fmla="*/ 0 w 2559"/>
                <a:gd name="T11" fmla="*/ 611 h 2123"/>
                <a:gd name="T12" fmla="*/ 610 w 2559"/>
                <a:gd name="T13" fmla="*/ 0 h 2123"/>
                <a:gd name="T14" fmla="*/ 2558 w 2559"/>
                <a:gd name="T15" fmla="*/ 0 h 2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9" h="2123">
                  <a:moveTo>
                    <a:pt x="2558" y="0"/>
                  </a:moveTo>
                  <a:lnTo>
                    <a:pt x="2558" y="0"/>
                  </a:lnTo>
                  <a:cubicBezTo>
                    <a:pt x="2558" y="2122"/>
                    <a:pt x="2558" y="2122"/>
                    <a:pt x="2558" y="2122"/>
                  </a:cubicBezTo>
                  <a:cubicBezTo>
                    <a:pt x="610" y="2122"/>
                    <a:pt x="610" y="2122"/>
                    <a:pt x="610" y="2122"/>
                  </a:cubicBezTo>
                  <a:cubicBezTo>
                    <a:pt x="261" y="2122"/>
                    <a:pt x="0" y="1860"/>
                    <a:pt x="0" y="1511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0" y="291"/>
                    <a:pt x="261" y="0"/>
                    <a:pt x="610" y="0"/>
                  </a:cubicBezTo>
                  <a:lnTo>
                    <a:pt x="2558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09" name="Freeform 11">
              <a:extLst>
                <a:ext uri="{FF2B5EF4-FFF2-40B4-BE49-F238E27FC236}">
                  <a16:creationId xmlns:a16="http://schemas.microsoft.com/office/drawing/2014/main" xmlns="" id="{0ACF5D12-B897-AD43-B6E7-02056D82B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8409" y="7568639"/>
              <a:ext cx="1198758" cy="994142"/>
            </a:xfrm>
            <a:custGeom>
              <a:avLst/>
              <a:gdLst>
                <a:gd name="T0" fmla="*/ 2558 w 2559"/>
                <a:gd name="T1" fmla="*/ 0 h 2121"/>
                <a:gd name="T2" fmla="*/ 2558 w 2559"/>
                <a:gd name="T3" fmla="*/ 0 h 2121"/>
                <a:gd name="T4" fmla="*/ 2558 w 2559"/>
                <a:gd name="T5" fmla="*/ 2120 h 2121"/>
                <a:gd name="T6" fmla="*/ 610 w 2559"/>
                <a:gd name="T7" fmla="*/ 2120 h 2121"/>
                <a:gd name="T8" fmla="*/ 0 w 2559"/>
                <a:gd name="T9" fmla="*/ 1510 h 2121"/>
                <a:gd name="T10" fmla="*/ 0 w 2559"/>
                <a:gd name="T11" fmla="*/ 610 h 2121"/>
                <a:gd name="T12" fmla="*/ 610 w 2559"/>
                <a:gd name="T13" fmla="*/ 0 h 2121"/>
                <a:gd name="T14" fmla="*/ 2558 w 2559"/>
                <a:gd name="T15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9" h="2121">
                  <a:moveTo>
                    <a:pt x="2558" y="0"/>
                  </a:moveTo>
                  <a:lnTo>
                    <a:pt x="2558" y="0"/>
                  </a:lnTo>
                  <a:cubicBezTo>
                    <a:pt x="2558" y="2120"/>
                    <a:pt x="2558" y="2120"/>
                    <a:pt x="2558" y="2120"/>
                  </a:cubicBezTo>
                  <a:cubicBezTo>
                    <a:pt x="610" y="2120"/>
                    <a:pt x="610" y="2120"/>
                    <a:pt x="610" y="2120"/>
                  </a:cubicBezTo>
                  <a:cubicBezTo>
                    <a:pt x="261" y="2120"/>
                    <a:pt x="0" y="1829"/>
                    <a:pt x="0" y="151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0" y="261"/>
                    <a:pt x="261" y="0"/>
                    <a:pt x="610" y="0"/>
                  </a:cubicBezTo>
                  <a:lnTo>
                    <a:pt x="2558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10" name="Freeform 12">
              <a:extLst>
                <a:ext uri="{FF2B5EF4-FFF2-40B4-BE49-F238E27FC236}">
                  <a16:creationId xmlns:a16="http://schemas.microsoft.com/office/drawing/2014/main" xmlns="" id="{1FBA7694-D834-964D-B85A-3CEBDD30E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7167" y="5361271"/>
              <a:ext cx="1198758" cy="994142"/>
            </a:xfrm>
            <a:custGeom>
              <a:avLst/>
              <a:gdLst>
                <a:gd name="T0" fmla="*/ 2557 w 2558"/>
                <a:gd name="T1" fmla="*/ 610 h 2122"/>
                <a:gd name="T2" fmla="*/ 2557 w 2558"/>
                <a:gd name="T3" fmla="*/ 610 h 2122"/>
                <a:gd name="T4" fmla="*/ 2557 w 2558"/>
                <a:gd name="T5" fmla="*/ 1511 h 2122"/>
                <a:gd name="T6" fmla="*/ 1947 w 2558"/>
                <a:gd name="T7" fmla="*/ 2121 h 2122"/>
                <a:gd name="T8" fmla="*/ 0 w 2558"/>
                <a:gd name="T9" fmla="*/ 2121 h 2122"/>
                <a:gd name="T10" fmla="*/ 0 w 2558"/>
                <a:gd name="T11" fmla="*/ 0 h 2122"/>
                <a:gd name="T12" fmla="*/ 1947 w 2558"/>
                <a:gd name="T13" fmla="*/ 0 h 2122"/>
                <a:gd name="T14" fmla="*/ 2557 w 2558"/>
                <a:gd name="T15" fmla="*/ 61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8" h="2122">
                  <a:moveTo>
                    <a:pt x="2557" y="610"/>
                  </a:moveTo>
                  <a:lnTo>
                    <a:pt x="2557" y="610"/>
                  </a:lnTo>
                  <a:cubicBezTo>
                    <a:pt x="2557" y="1511"/>
                    <a:pt x="2557" y="1511"/>
                    <a:pt x="2557" y="1511"/>
                  </a:cubicBezTo>
                  <a:cubicBezTo>
                    <a:pt x="2557" y="1860"/>
                    <a:pt x="2266" y="2121"/>
                    <a:pt x="1947" y="2121"/>
                  </a:cubicBezTo>
                  <a:cubicBezTo>
                    <a:pt x="0" y="2121"/>
                    <a:pt x="0" y="2121"/>
                    <a:pt x="0" y="21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47" y="0"/>
                    <a:pt x="1947" y="0"/>
                    <a:pt x="1947" y="0"/>
                  </a:cubicBezTo>
                  <a:cubicBezTo>
                    <a:pt x="2266" y="0"/>
                    <a:pt x="2557" y="291"/>
                    <a:pt x="2557" y="61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11" name="Freeform 13">
              <a:extLst>
                <a:ext uri="{FF2B5EF4-FFF2-40B4-BE49-F238E27FC236}">
                  <a16:creationId xmlns:a16="http://schemas.microsoft.com/office/drawing/2014/main" xmlns="" id="{0ADB47F6-9F31-8D4C-A76D-D4AA26D04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7167" y="6464955"/>
              <a:ext cx="1198758" cy="994142"/>
            </a:xfrm>
            <a:custGeom>
              <a:avLst/>
              <a:gdLst>
                <a:gd name="T0" fmla="*/ 2557 w 2558"/>
                <a:gd name="T1" fmla="*/ 611 h 2123"/>
                <a:gd name="T2" fmla="*/ 2557 w 2558"/>
                <a:gd name="T3" fmla="*/ 611 h 2123"/>
                <a:gd name="T4" fmla="*/ 2557 w 2558"/>
                <a:gd name="T5" fmla="*/ 1511 h 2123"/>
                <a:gd name="T6" fmla="*/ 1947 w 2558"/>
                <a:gd name="T7" fmla="*/ 2122 h 2123"/>
                <a:gd name="T8" fmla="*/ 0 w 2558"/>
                <a:gd name="T9" fmla="*/ 2122 h 2123"/>
                <a:gd name="T10" fmla="*/ 0 w 2558"/>
                <a:gd name="T11" fmla="*/ 0 h 2123"/>
                <a:gd name="T12" fmla="*/ 1947 w 2558"/>
                <a:gd name="T13" fmla="*/ 0 h 2123"/>
                <a:gd name="T14" fmla="*/ 2557 w 2558"/>
                <a:gd name="T15" fmla="*/ 611 h 2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8" h="2123">
                  <a:moveTo>
                    <a:pt x="2557" y="611"/>
                  </a:moveTo>
                  <a:lnTo>
                    <a:pt x="2557" y="611"/>
                  </a:lnTo>
                  <a:cubicBezTo>
                    <a:pt x="2557" y="1511"/>
                    <a:pt x="2557" y="1511"/>
                    <a:pt x="2557" y="1511"/>
                  </a:cubicBezTo>
                  <a:cubicBezTo>
                    <a:pt x="2557" y="1860"/>
                    <a:pt x="2266" y="2122"/>
                    <a:pt x="1947" y="2122"/>
                  </a:cubicBezTo>
                  <a:cubicBezTo>
                    <a:pt x="0" y="2122"/>
                    <a:pt x="0" y="2122"/>
                    <a:pt x="0" y="21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47" y="0"/>
                    <a:pt x="1947" y="0"/>
                    <a:pt x="1947" y="0"/>
                  </a:cubicBezTo>
                  <a:cubicBezTo>
                    <a:pt x="2266" y="0"/>
                    <a:pt x="2557" y="291"/>
                    <a:pt x="2557" y="61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12" name="Freeform 14">
              <a:extLst>
                <a:ext uri="{FF2B5EF4-FFF2-40B4-BE49-F238E27FC236}">
                  <a16:creationId xmlns:a16="http://schemas.microsoft.com/office/drawing/2014/main" xmlns="" id="{9601CF9F-381F-8041-950B-E13F1D8C0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7167" y="7568639"/>
              <a:ext cx="1198758" cy="994142"/>
            </a:xfrm>
            <a:custGeom>
              <a:avLst/>
              <a:gdLst>
                <a:gd name="T0" fmla="*/ 2557 w 2558"/>
                <a:gd name="T1" fmla="*/ 610 h 2121"/>
                <a:gd name="T2" fmla="*/ 2557 w 2558"/>
                <a:gd name="T3" fmla="*/ 610 h 2121"/>
                <a:gd name="T4" fmla="*/ 2557 w 2558"/>
                <a:gd name="T5" fmla="*/ 1510 h 2121"/>
                <a:gd name="T6" fmla="*/ 1947 w 2558"/>
                <a:gd name="T7" fmla="*/ 2120 h 2121"/>
                <a:gd name="T8" fmla="*/ 0 w 2558"/>
                <a:gd name="T9" fmla="*/ 2120 h 2121"/>
                <a:gd name="T10" fmla="*/ 0 w 2558"/>
                <a:gd name="T11" fmla="*/ 0 h 2121"/>
                <a:gd name="T12" fmla="*/ 1947 w 2558"/>
                <a:gd name="T13" fmla="*/ 0 h 2121"/>
                <a:gd name="T14" fmla="*/ 2557 w 2558"/>
                <a:gd name="T15" fmla="*/ 61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8" h="2121">
                  <a:moveTo>
                    <a:pt x="2557" y="610"/>
                  </a:moveTo>
                  <a:lnTo>
                    <a:pt x="2557" y="610"/>
                  </a:lnTo>
                  <a:cubicBezTo>
                    <a:pt x="2557" y="1510"/>
                    <a:pt x="2557" y="1510"/>
                    <a:pt x="2557" y="1510"/>
                  </a:cubicBezTo>
                  <a:cubicBezTo>
                    <a:pt x="2557" y="1829"/>
                    <a:pt x="2266" y="2120"/>
                    <a:pt x="1947" y="2120"/>
                  </a:cubicBezTo>
                  <a:cubicBezTo>
                    <a:pt x="0" y="2120"/>
                    <a:pt x="0" y="2120"/>
                    <a:pt x="0" y="21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47" y="0"/>
                    <a:pt x="1947" y="0"/>
                    <a:pt x="1947" y="0"/>
                  </a:cubicBezTo>
                  <a:cubicBezTo>
                    <a:pt x="2266" y="0"/>
                    <a:pt x="2557" y="261"/>
                    <a:pt x="2557" y="61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13" name="Freeform 48">
              <a:extLst>
                <a:ext uri="{FF2B5EF4-FFF2-40B4-BE49-F238E27FC236}">
                  <a16:creationId xmlns:a16="http://schemas.microsoft.com/office/drawing/2014/main" xmlns="" id="{DDCADBEB-7E70-D647-9727-221C79103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5225" y="6832849"/>
              <a:ext cx="1717530" cy="994142"/>
            </a:xfrm>
            <a:custGeom>
              <a:avLst/>
              <a:gdLst>
                <a:gd name="T0" fmla="*/ 3662 w 3663"/>
                <a:gd name="T1" fmla="*/ 87 h 2122"/>
                <a:gd name="T2" fmla="*/ 3662 w 3663"/>
                <a:gd name="T3" fmla="*/ 87 h 2122"/>
                <a:gd name="T4" fmla="*/ 3662 w 3663"/>
                <a:gd name="T5" fmla="*/ 2035 h 2122"/>
                <a:gd name="T6" fmla="*/ 3575 w 3663"/>
                <a:gd name="T7" fmla="*/ 2121 h 2122"/>
                <a:gd name="T8" fmla="*/ 87 w 3663"/>
                <a:gd name="T9" fmla="*/ 2121 h 2122"/>
                <a:gd name="T10" fmla="*/ 0 w 3663"/>
                <a:gd name="T11" fmla="*/ 2035 h 2122"/>
                <a:gd name="T12" fmla="*/ 0 w 3663"/>
                <a:gd name="T13" fmla="*/ 87 h 2122"/>
                <a:gd name="T14" fmla="*/ 87 w 3663"/>
                <a:gd name="T15" fmla="*/ 0 h 2122"/>
                <a:gd name="T16" fmla="*/ 3575 w 3663"/>
                <a:gd name="T17" fmla="*/ 0 h 2122"/>
                <a:gd name="T18" fmla="*/ 3662 w 3663"/>
                <a:gd name="T19" fmla="*/ 87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3" h="2122">
                  <a:moveTo>
                    <a:pt x="3662" y="87"/>
                  </a:moveTo>
                  <a:lnTo>
                    <a:pt x="3662" y="87"/>
                  </a:lnTo>
                  <a:cubicBezTo>
                    <a:pt x="3662" y="2035"/>
                    <a:pt x="3662" y="2035"/>
                    <a:pt x="3662" y="2035"/>
                  </a:cubicBezTo>
                  <a:cubicBezTo>
                    <a:pt x="3662" y="2092"/>
                    <a:pt x="3633" y="2121"/>
                    <a:pt x="3575" y="2121"/>
                  </a:cubicBezTo>
                  <a:cubicBezTo>
                    <a:pt x="87" y="2121"/>
                    <a:pt x="87" y="2121"/>
                    <a:pt x="87" y="2121"/>
                  </a:cubicBezTo>
                  <a:cubicBezTo>
                    <a:pt x="58" y="2121"/>
                    <a:pt x="0" y="2092"/>
                    <a:pt x="0" y="203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58"/>
                    <a:pt x="58" y="0"/>
                    <a:pt x="87" y="0"/>
                  </a:cubicBezTo>
                  <a:cubicBezTo>
                    <a:pt x="3575" y="0"/>
                    <a:pt x="3575" y="0"/>
                    <a:pt x="3575" y="0"/>
                  </a:cubicBezTo>
                  <a:cubicBezTo>
                    <a:pt x="3633" y="0"/>
                    <a:pt x="3662" y="28"/>
                    <a:pt x="3662" y="8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14" name="Freeform 49">
              <a:extLst>
                <a:ext uri="{FF2B5EF4-FFF2-40B4-BE49-F238E27FC236}">
                  <a16:creationId xmlns:a16="http://schemas.microsoft.com/office/drawing/2014/main" xmlns="" id="{E1470819-B7DF-E645-9BED-5932C6CD2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7774" y="6969260"/>
              <a:ext cx="655183" cy="82673"/>
            </a:xfrm>
            <a:custGeom>
              <a:avLst/>
              <a:gdLst>
                <a:gd name="T0" fmla="*/ 1395 w 1396"/>
                <a:gd name="T1" fmla="*/ 174 h 175"/>
                <a:gd name="T2" fmla="*/ 0 w 1396"/>
                <a:gd name="T3" fmla="*/ 174 h 175"/>
                <a:gd name="T4" fmla="*/ 0 w 1396"/>
                <a:gd name="T5" fmla="*/ 0 h 175"/>
                <a:gd name="T6" fmla="*/ 1395 w 1396"/>
                <a:gd name="T7" fmla="*/ 0 h 175"/>
                <a:gd name="T8" fmla="*/ 1395 w 1396"/>
                <a:gd name="T9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6" h="175">
                  <a:moveTo>
                    <a:pt x="1395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1395" y="0"/>
                  </a:lnTo>
                  <a:lnTo>
                    <a:pt x="1395" y="17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15" name="Freeform 50">
              <a:extLst>
                <a:ext uri="{FF2B5EF4-FFF2-40B4-BE49-F238E27FC236}">
                  <a16:creationId xmlns:a16="http://schemas.microsoft.com/office/drawing/2014/main" xmlns="" id="{E277D5C7-F111-594B-8B78-A725F28B9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8030" y="6969260"/>
              <a:ext cx="491904" cy="82673"/>
            </a:xfrm>
            <a:custGeom>
              <a:avLst/>
              <a:gdLst>
                <a:gd name="T0" fmla="*/ 1047 w 1048"/>
                <a:gd name="T1" fmla="*/ 174 h 175"/>
                <a:gd name="T2" fmla="*/ 0 w 1048"/>
                <a:gd name="T3" fmla="*/ 174 h 175"/>
                <a:gd name="T4" fmla="*/ 0 w 1048"/>
                <a:gd name="T5" fmla="*/ 0 h 175"/>
                <a:gd name="T6" fmla="*/ 1047 w 1048"/>
                <a:gd name="T7" fmla="*/ 0 h 175"/>
                <a:gd name="T8" fmla="*/ 1047 w 1048"/>
                <a:gd name="T9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75">
                  <a:moveTo>
                    <a:pt x="1047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1047" y="0"/>
                  </a:lnTo>
                  <a:lnTo>
                    <a:pt x="1047" y="17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16" name="Freeform 51">
              <a:extLst>
                <a:ext uri="{FF2B5EF4-FFF2-40B4-BE49-F238E27FC236}">
                  <a16:creationId xmlns:a16="http://schemas.microsoft.com/office/drawing/2014/main" xmlns="" id="{3E3A9117-47CA-FC47-A0D7-0A1CDE8A9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7774" y="7103603"/>
              <a:ext cx="355494" cy="95074"/>
            </a:xfrm>
            <a:custGeom>
              <a:avLst/>
              <a:gdLst>
                <a:gd name="T0" fmla="*/ 756 w 757"/>
                <a:gd name="T1" fmla="*/ 204 h 205"/>
                <a:gd name="T2" fmla="*/ 0 w 757"/>
                <a:gd name="T3" fmla="*/ 204 h 205"/>
                <a:gd name="T4" fmla="*/ 0 w 757"/>
                <a:gd name="T5" fmla="*/ 0 h 205"/>
                <a:gd name="T6" fmla="*/ 756 w 757"/>
                <a:gd name="T7" fmla="*/ 0 h 205"/>
                <a:gd name="T8" fmla="*/ 756 w 757"/>
                <a:gd name="T9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205">
                  <a:moveTo>
                    <a:pt x="756" y="204"/>
                  </a:moveTo>
                  <a:lnTo>
                    <a:pt x="0" y="204"/>
                  </a:lnTo>
                  <a:lnTo>
                    <a:pt x="0" y="0"/>
                  </a:lnTo>
                  <a:lnTo>
                    <a:pt x="756" y="0"/>
                  </a:lnTo>
                  <a:lnTo>
                    <a:pt x="756" y="20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17" name="Freeform 52">
              <a:extLst>
                <a:ext uri="{FF2B5EF4-FFF2-40B4-BE49-F238E27FC236}">
                  <a16:creationId xmlns:a16="http://schemas.microsoft.com/office/drawing/2014/main" xmlns="" id="{1EF0304E-BD43-5744-A7F9-C3CF3EFCD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0283" y="7103603"/>
              <a:ext cx="667585" cy="95074"/>
            </a:xfrm>
            <a:custGeom>
              <a:avLst/>
              <a:gdLst>
                <a:gd name="T0" fmla="*/ 1424 w 1425"/>
                <a:gd name="T1" fmla="*/ 204 h 205"/>
                <a:gd name="T2" fmla="*/ 0 w 1425"/>
                <a:gd name="T3" fmla="*/ 204 h 205"/>
                <a:gd name="T4" fmla="*/ 0 w 1425"/>
                <a:gd name="T5" fmla="*/ 0 h 205"/>
                <a:gd name="T6" fmla="*/ 1424 w 1425"/>
                <a:gd name="T7" fmla="*/ 0 h 205"/>
                <a:gd name="T8" fmla="*/ 1424 w 1425"/>
                <a:gd name="T9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5" h="205">
                  <a:moveTo>
                    <a:pt x="1424" y="204"/>
                  </a:moveTo>
                  <a:lnTo>
                    <a:pt x="0" y="204"/>
                  </a:lnTo>
                  <a:lnTo>
                    <a:pt x="0" y="0"/>
                  </a:lnTo>
                  <a:lnTo>
                    <a:pt x="1424" y="0"/>
                  </a:lnTo>
                  <a:lnTo>
                    <a:pt x="1424" y="20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18" name="Freeform 53">
              <a:extLst>
                <a:ext uri="{FF2B5EF4-FFF2-40B4-BE49-F238E27FC236}">
                  <a16:creationId xmlns:a16="http://schemas.microsoft.com/office/drawing/2014/main" xmlns="" id="{9CEEE5DA-CF77-FE4A-A29B-70CEDCA8A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7774" y="7254481"/>
              <a:ext cx="655183" cy="82673"/>
            </a:xfrm>
            <a:custGeom>
              <a:avLst/>
              <a:gdLst>
                <a:gd name="T0" fmla="*/ 1395 w 1396"/>
                <a:gd name="T1" fmla="*/ 174 h 175"/>
                <a:gd name="T2" fmla="*/ 0 w 1396"/>
                <a:gd name="T3" fmla="*/ 174 h 175"/>
                <a:gd name="T4" fmla="*/ 0 w 1396"/>
                <a:gd name="T5" fmla="*/ 0 h 175"/>
                <a:gd name="T6" fmla="*/ 1395 w 1396"/>
                <a:gd name="T7" fmla="*/ 0 h 175"/>
                <a:gd name="T8" fmla="*/ 1395 w 1396"/>
                <a:gd name="T9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6" h="175">
                  <a:moveTo>
                    <a:pt x="1395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1395" y="0"/>
                  </a:lnTo>
                  <a:lnTo>
                    <a:pt x="1395" y="17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19" name="Freeform 54">
              <a:extLst>
                <a:ext uri="{FF2B5EF4-FFF2-40B4-BE49-F238E27FC236}">
                  <a16:creationId xmlns:a16="http://schemas.microsoft.com/office/drawing/2014/main" xmlns="" id="{C7260B7D-264F-C244-A5C2-7CB19A0AA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4293" y="7254481"/>
              <a:ext cx="260420" cy="82673"/>
            </a:xfrm>
            <a:custGeom>
              <a:avLst/>
              <a:gdLst>
                <a:gd name="T0" fmla="*/ 553 w 554"/>
                <a:gd name="T1" fmla="*/ 174 h 175"/>
                <a:gd name="T2" fmla="*/ 0 w 554"/>
                <a:gd name="T3" fmla="*/ 174 h 175"/>
                <a:gd name="T4" fmla="*/ 0 w 554"/>
                <a:gd name="T5" fmla="*/ 0 h 175"/>
                <a:gd name="T6" fmla="*/ 553 w 554"/>
                <a:gd name="T7" fmla="*/ 0 h 175"/>
                <a:gd name="T8" fmla="*/ 553 w 554"/>
                <a:gd name="T9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175">
                  <a:moveTo>
                    <a:pt x="553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553" y="0"/>
                  </a:lnTo>
                  <a:lnTo>
                    <a:pt x="553" y="17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20" name="Freeform 55">
              <a:extLst>
                <a:ext uri="{FF2B5EF4-FFF2-40B4-BE49-F238E27FC236}">
                  <a16:creationId xmlns:a16="http://schemas.microsoft.com/office/drawing/2014/main" xmlns="" id="{4048343C-3BF3-AD4C-900D-57068F0F7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7774" y="7390892"/>
              <a:ext cx="655183" cy="82673"/>
            </a:xfrm>
            <a:custGeom>
              <a:avLst/>
              <a:gdLst>
                <a:gd name="T0" fmla="*/ 1395 w 1396"/>
                <a:gd name="T1" fmla="*/ 175 h 176"/>
                <a:gd name="T2" fmla="*/ 0 w 1396"/>
                <a:gd name="T3" fmla="*/ 175 h 176"/>
                <a:gd name="T4" fmla="*/ 0 w 1396"/>
                <a:gd name="T5" fmla="*/ 0 h 176"/>
                <a:gd name="T6" fmla="*/ 1395 w 1396"/>
                <a:gd name="T7" fmla="*/ 0 h 176"/>
                <a:gd name="T8" fmla="*/ 1395 w 1396"/>
                <a:gd name="T9" fmla="*/ 1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6" h="176">
                  <a:moveTo>
                    <a:pt x="1395" y="175"/>
                  </a:moveTo>
                  <a:lnTo>
                    <a:pt x="0" y="175"/>
                  </a:lnTo>
                  <a:lnTo>
                    <a:pt x="0" y="0"/>
                  </a:lnTo>
                  <a:lnTo>
                    <a:pt x="1395" y="0"/>
                  </a:lnTo>
                  <a:lnTo>
                    <a:pt x="1395" y="17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21" name="Freeform 56">
              <a:extLst>
                <a:ext uri="{FF2B5EF4-FFF2-40B4-BE49-F238E27FC236}">
                  <a16:creationId xmlns:a16="http://schemas.microsoft.com/office/drawing/2014/main" xmlns="" id="{787AC666-34C8-554C-A9A8-BC77F3F5D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7774" y="7527302"/>
              <a:ext cx="655183" cy="95074"/>
            </a:xfrm>
            <a:custGeom>
              <a:avLst/>
              <a:gdLst>
                <a:gd name="T0" fmla="*/ 1395 w 1396"/>
                <a:gd name="T1" fmla="*/ 204 h 205"/>
                <a:gd name="T2" fmla="*/ 0 w 1396"/>
                <a:gd name="T3" fmla="*/ 204 h 205"/>
                <a:gd name="T4" fmla="*/ 0 w 1396"/>
                <a:gd name="T5" fmla="*/ 0 h 205"/>
                <a:gd name="T6" fmla="*/ 1395 w 1396"/>
                <a:gd name="T7" fmla="*/ 0 h 205"/>
                <a:gd name="T8" fmla="*/ 1395 w 1396"/>
                <a:gd name="T9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6" h="205">
                  <a:moveTo>
                    <a:pt x="1395" y="204"/>
                  </a:moveTo>
                  <a:lnTo>
                    <a:pt x="0" y="204"/>
                  </a:lnTo>
                  <a:lnTo>
                    <a:pt x="0" y="0"/>
                  </a:lnTo>
                  <a:lnTo>
                    <a:pt x="1395" y="0"/>
                  </a:lnTo>
                  <a:lnTo>
                    <a:pt x="1395" y="20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</p:grpSp>
      <p:grpSp>
        <p:nvGrpSpPr>
          <p:cNvPr id="222" name="Group 4">
            <a:extLst>
              <a:ext uri="{FF2B5EF4-FFF2-40B4-BE49-F238E27FC236}">
                <a16:creationId xmlns:a16="http://schemas.microsoft.com/office/drawing/2014/main" xmlns="" id="{D56DF8F8-3048-3C49-827B-37EA5565AAC0}"/>
              </a:ext>
            </a:extLst>
          </p:cNvPr>
          <p:cNvGrpSpPr/>
          <p:nvPr/>
        </p:nvGrpSpPr>
        <p:grpSpPr>
          <a:xfrm>
            <a:off x="5474796" y="2664495"/>
            <a:ext cx="1047377" cy="1200879"/>
            <a:chOff x="13986962" y="5361271"/>
            <a:chExt cx="2792279" cy="3201510"/>
          </a:xfrm>
        </p:grpSpPr>
        <p:sp>
          <p:nvSpPr>
            <p:cNvPr id="223" name="Freeform 15">
              <a:extLst>
                <a:ext uri="{FF2B5EF4-FFF2-40B4-BE49-F238E27FC236}">
                  <a16:creationId xmlns:a16="http://schemas.microsoft.com/office/drawing/2014/main" xmlns="" id="{644BF1F7-8B9D-B947-862A-2A097D1F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5153" y="6082592"/>
              <a:ext cx="1690662" cy="1758868"/>
            </a:xfrm>
            <a:custGeom>
              <a:avLst/>
              <a:gdLst>
                <a:gd name="T0" fmla="*/ 3604 w 3605"/>
                <a:gd name="T1" fmla="*/ 3750 h 3751"/>
                <a:gd name="T2" fmla="*/ 0 w 3605"/>
                <a:gd name="T3" fmla="*/ 3750 h 3751"/>
                <a:gd name="T4" fmla="*/ 0 w 3605"/>
                <a:gd name="T5" fmla="*/ 0 h 3751"/>
                <a:gd name="T6" fmla="*/ 3604 w 3605"/>
                <a:gd name="T7" fmla="*/ 0 h 3751"/>
                <a:gd name="T8" fmla="*/ 3604 w 3605"/>
                <a:gd name="T9" fmla="*/ 3750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5" h="3751">
                  <a:moveTo>
                    <a:pt x="3604" y="3750"/>
                  </a:moveTo>
                  <a:lnTo>
                    <a:pt x="0" y="3750"/>
                  </a:lnTo>
                  <a:lnTo>
                    <a:pt x="0" y="0"/>
                  </a:lnTo>
                  <a:lnTo>
                    <a:pt x="3604" y="0"/>
                  </a:lnTo>
                  <a:lnTo>
                    <a:pt x="3604" y="375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24" name="Freeform 16">
              <a:extLst>
                <a:ext uri="{FF2B5EF4-FFF2-40B4-BE49-F238E27FC236}">
                  <a16:creationId xmlns:a16="http://schemas.microsoft.com/office/drawing/2014/main" xmlns="" id="{A0901A12-4E9E-054B-9C82-47AADDC22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1725" y="5361271"/>
              <a:ext cx="1198758" cy="994142"/>
            </a:xfrm>
            <a:custGeom>
              <a:avLst/>
              <a:gdLst>
                <a:gd name="T0" fmla="*/ 2557 w 2558"/>
                <a:gd name="T1" fmla="*/ 0 h 2122"/>
                <a:gd name="T2" fmla="*/ 2557 w 2558"/>
                <a:gd name="T3" fmla="*/ 0 h 2122"/>
                <a:gd name="T4" fmla="*/ 2557 w 2558"/>
                <a:gd name="T5" fmla="*/ 2121 h 2122"/>
                <a:gd name="T6" fmla="*/ 611 w 2558"/>
                <a:gd name="T7" fmla="*/ 2121 h 2122"/>
                <a:gd name="T8" fmla="*/ 0 w 2558"/>
                <a:gd name="T9" fmla="*/ 1511 h 2122"/>
                <a:gd name="T10" fmla="*/ 0 w 2558"/>
                <a:gd name="T11" fmla="*/ 610 h 2122"/>
                <a:gd name="T12" fmla="*/ 611 w 2558"/>
                <a:gd name="T13" fmla="*/ 0 h 2122"/>
                <a:gd name="T14" fmla="*/ 2557 w 2558"/>
                <a:gd name="T15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8" h="2122">
                  <a:moveTo>
                    <a:pt x="2557" y="0"/>
                  </a:moveTo>
                  <a:lnTo>
                    <a:pt x="2557" y="0"/>
                  </a:lnTo>
                  <a:cubicBezTo>
                    <a:pt x="2557" y="2121"/>
                    <a:pt x="2557" y="2121"/>
                    <a:pt x="2557" y="2121"/>
                  </a:cubicBezTo>
                  <a:cubicBezTo>
                    <a:pt x="611" y="2121"/>
                    <a:pt x="611" y="2121"/>
                    <a:pt x="611" y="2121"/>
                  </a:cubicBezTo>
                  <a:cubicBezTo>
                    <a:pt x="291" y="2121"/>
                    <a:pt x="0" y="1860"/>
                    <a:pt x="0" y="1511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0" y="291"/>
                    <a:pt x="291" y="0"/>
                    <a:pt x="611" y="0"/>
                  </a:cubicBezTo>
                  <a:lnTo>
                    <a:pt x="2557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25" name="Freeform 17">
              <a:extLst>
                <a:ext uri="{FF2B5EF4-FFF2-40B4-BE49-F238E27FC236}">
                  <a16:creationId xmlns:a16="http://schemas.microsoft.com/office/drawing/2014/main" xmlns="" id="{E17B68EE-27CF-5F45-9EDC-29DFCC482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1725" y="6464955"/>
              <a:ext cx="1198758" cy="994142"/>
            </a:xfrm>
            <a:custGeom>
              <a:avLst/>
              <a:gdLst>
                <a:gd name="T0" fmla="*/ 2557 w 2558"/>
                <a:gd name="T1" fmla="*/ 0 h 2123"/>
                <a:gd name="T2" fmla="*/ 2557 w 2558"/>
                <a:gd name="T3" fmla="*/ 0 h 2123"/>
                <a:gd name="T4" fmla="*/ 2557 w 2558"/>
                <a:gd name="T5" fmla="*/ 2122 h 2123"/>
                <a:gd name="T6" fmla="*/ 611 w 2558"/>
                <a:gd name="T7" fmla="*/ 2122 h 2123"/>
                <a:gd name="T8" fmla="*/ 0 w 2558"/>
                <a:gd name="T9" fmla="*/ 1511 h 2123"/>
                <a:gd name="T10" fmla="*/ 0 w 2558"/>
                <a:gd name="T11" fmla="*/ 611 h 2123"/>
                <a:gd name="T12" fmla="*/ 611 w 2558"/>
                <a:gd name="T13" fmla="*/ 0 h 2123"/>
                <a:gd name="T14" fmla="*/ 2557 w 2558"/>
                <a:gd name="T15" fmla="*/ 0 h 2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8" h="2123">
                  <a:moveTo>
                    <a:pt x="2557" y="0"/>
                  </a:moveTo>
                  <a:lnTo>
                    <a:pt x="2557" y="0"/>
                  </a:lnTo>
                  <a:cubicBezTo>
                    <a:pt x="2557" y="2122"/>
                    <a:pt x="2557" y="2122"/>
                    <a:pt x="2557" y="2122"/>
                  </a:cubicBezTo>
                  <a:cubicBezTo>
                    <a:pt x="611" y="2122"/>
                    <a:pt x="611" y="2122"/>
                    <a:pt x="611" y="2122"/>
                  </a:cubicBezTo>
                  <a:cubicBezTo>
                    <a:pt x="291" y="2122"/>
                    <a:pt x="0" y="1860"/>
                    <a:pt x="0" y="1511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0" y="291"/>
                    <a:pt x="291" y="0"/>
                    <a:pt x="611" y="0"/>
                  </a:cubicBezTo>
                  <a:lnTo>
                    <a:pt x="2557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26" name="Freeform 18">
              <a:extLst>
                <a:ext uri="{FF2B5EF4-FFF2-40B4-BE49-F238E27FC236}">
                  <a16:creationId xmlns:a16="http://schemas.microsoft.com/office/drawing/2014/main" xmlns="" id="{EF1CA1C7-49A4-FF42-BE72-BF995EBB6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1725" y="7568639"/>
              <a:ext cx="1198758" cy="994142"/>
            </a:xfrm>
            <a:custGeom>
              <a:avLst/>
              <a:gdLst>
                <a:gd name="T0" fmla="*/ 2557 w 2558"/>
                <a:gd name="T1" fmla="*/ 0 h 2121"/>
                <a:gd name="T2" fmla="*/ 2557 w 2558"/>
                <a:gd name="T3" fmla="*/ 0 h 2121"/>
                <a:gd name="T4" fmla="*/ 2557 w 2558"/>
                <a:gd name="T5" fmla="*/ 2120 h 2121"/>
                <a:gd name="T6" fmla="*/ 611 w 2558"/>
                <a:gd name="T7" fmla="*/ 2120 h 2121"/>
                <a:gd name="T8" fmla="*/ 0 w 2558"/>
                <a:gd name="T9" fmla="*/ 1510 h 2121"/>
                <a:gd name="T10" fmla="*/ 0 w 2558"/>
                <a:gd name="T11" fmla="*/ 610 h 2121"/>
                <a:gd name="T12" fmla="*/ 611 w 2558"/>
                <a:gd name="T13" fmla="*/ 0 h 2121"/>
                <a:gd name="T14" fmla="*/ 2557 w 2558"/>
                <a:gd name="T15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8" h="2121">
                  <a:moveTo>
                    <a:pt x="2557" y="0"/>
                  </a:moveTo>
                  <a:lnTo>
                    <a:pt x="2557" y="0"/>
                  </a:lnTo>
                  <a:cubicBezTo>
                    <a:pt x="2557" y="2120"/>
                    <a:pt x="2557" y="2120"/>
                    <a:pt x="2557" y="2120"/>
                  </a:cubicBezTo>
                  <a:cubicBezTo>
                    <a:pt x="611" y="2120"/>
                    <a:pt x="611" y="2120"/>
                    <a:pt x="611" y="2120"/>
                  </a:cubicBezTo>
                  <a:cubicBezTo>
                    <a:pt x="291" y="2120"/>
                    <a:pt x="0" y="1829"/>
                    <a:pt x="0" y="151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0" y="261"/>
                    <a:pt x="291" y="0"/>
                    <a:pt x="611" y="0"/>
                  </a:cubicBezTo>
                  <a:lnTo>
                    <a:pt x="2557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27" name="Freeform 19">
              <a:extLst>
                <a:ext uri="{FF2B5EF4-FFF2-40B4-BE49-F238E27FC236}">
                  <a16:creationId xmlns:a16="http://schemas.microsoft.com/office/drawing/2014/main" xmlns="" id="{4E857DA1-C11A-944D-AA60-C1E4130D5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0483" y="5361271"/>
              <a:ext cx="1198758" cy="994142"/>
            </a:xfrm>
            <a:custGeom>
              <a:avLst/>
              <a:gdLst>
                <a:gd name="T0" fmla="*/ 2558 w 2559"/>
                <a:gd name="T1" fmla="*/ 610 h 2122"/>
                <a:gd name="T2" fmla="*/ 2558 w 2559"/>
                <a:gd name="T3" fmla="*/ 610 h 2122"/>
                <a:gd name="T4" fmla="*/ 2558 w 2559"/>
                <a:gd name="T5" fmla="*/ 1511 h 2122"/>
                <a:gd name="T6" fmla="*/ 1948 w 2559"/>
                <a:gd name="T7" fmla="*/ 2121 h 2122"/>
                <a:gd name="T8" fmla="*/ 0 w 2559"/>
                <a:gd name="T9" fmla="*/ 2121 h 2122"/>
                <a:gd name="T10" fmla="*/ 0 w 2559"/>
                <a:gd name="T11" fmla="*/ 0 h 2122"/>
                <a:gd name="T12" fmla="*/ 1948 w 2559"/>
                <a:gd name="T13" fmla="*/ 0 h 2122"/>
                <a:gd name="T14" fmla="*/ 2558 w 2559"/>
                <a:gd name="T15" fmla="*/ 61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9" h="2122">
                  <a:moveTo>
                    <a:pt x="2558" y="610"/>
                  </a:moveTo>
                  <a:lnTo>
                    <a:pt x="2558" y="610"/>
                  </a:lnTo>
                  <a:cubicBezTo>
                    <a:pt x="2558" y="1511"/>
                    <a:pt x="2558" y="1511"/>
                    <a:pt x="2558" y="1511"/>
                  </a:cubicBezTo>
                  <a:cubicBezTo>
                    <a:pt x="2558" y="1860"/>
                    <a:pt x="2297" y="2121"/>
                    <a:pt x="1948" y="2121"/>
                  </a:cubicBezTo>
                  <a:cubicBezTo>
                    <a:pt x="0" y="2121"/>
                    <a:pt x="0" y="2121"/>
                    <a:pt x="0" y="21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48" y="0"/>
                    <a:pt x="1948" y="0"/>
                    <a:pt x="1948" y="0"/>
                  </a:cubicBezTo>
                  <a:cubicBezTo>
                    <a:pt x="2297" y="0"/>
                    <a:pt x="2558" y="291"/>
                    <a:pt x="2558" y="61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28" name="Freeform 20">
              <a:extLst>
                <a:ext uri="{FF2B5EF4-FFF2-40B4-BE49-F238E27FC236}">
                  <a16:creationId xmlns:a16="http://schemas.microsoft.com/office/drawing/2014/main" xmlns="" id="{4D7902AE-A97D-CF48-BC18-EBCD64A42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0483" y="6464955"/>
              <a:ext cx="1198758" cy="994142"/>
            </a:xfrm>
            <a:custGeom>
              <a:avLst/>
              <a:gdLst>
                <a:gd name="T0" fmla="*/ 2558 w 2559"/>
                <a:gd name="T1" fmla="*/ 611 h 2123"/>
                <a:gd name="T2" fmla="*/ 2558 w 2559"/>
                <a:gd name="T3" fmla="*/ 611 h 2123"/>
                <a:gd name="T4" fmla="*/ 2558 w 2559"/>
                <a:gd name="T5" fmla="*/ 1511 h 2123"/>
                <a:gd name="T6" fmla="*/ 1948 w 2559"/>
                <a:gd name="T7" fmla="*/ 2122 h 2123"/>
                <a:gd name="T8" fmla="*/ 0 w 2559"/>
                <a:gd name="T9" fmla="*/ 2122 h 2123"/>
                <a:gd name="T10" fmla="*/ 0 w 2559"/>
                <a:gd name="T11" fmla="*/ 0 h 2123"/>
                <a:gd name="T12" fmla="*/ 1948 w 2559"/>
                <a:gd name="T13" fmla="*/ 0 h 2123"/>
                <a:gd name="T14" fmla="*/ 2558 w 2559"/>
                <a:gd name="T15" fmla="*/ 611 h 2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9" h="2123">
                  <a:moveTo>
                    <a:pt x="2558" y="611"/>
                  </a:moveTo>
                  <a:lnTo>
                    <a:pt x="2558" y="611"/>
                  </a:lnTo>
                  <a:cubicBezTo>
                    <a:pt x="2558" y="1511"/>
                    <a:pt x="2558" y="1511"/>
                    <a:pt x="2558" y="1511"/>
                  </a:cubicBezTo>
                  <a:cubicBezTo>
                    <a:pt x="2558" y="1860"/>
                    <a:pt x="2297" y="2122"/>
                    <a:pt x="1948" y="2122"/>
                  </a:cubicBezTo>
                  <a:cubicBezTo>
                    <a:pt x="0" y="2122"/>
                    <a:pt x="0" y="2122"/>
                    <a:pt x="0" y="21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48" y="0"/>
                    <a:pt x="1948" y="0"/>
                    <a:pt x="1948" y="0"/>
                  </a:cubicBezTo>
                  <a:cubicBezTo>
                    <a:pt x="2297" y="0"/>
                    <a:pt x="2558" y="291"/>
                    <a:pt x="2558" y="611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29" name="Freeform 21">
              <a:extLst>
                <a:ext uri="{FF2B5EF4-FFF2-40B4-BE49-F238E27FC236}">
                  <a16:creationId xmlns:a16="http://schemas.microsoft.com/office/drawing/2014/main" xmlns="" id="{EB32921C-633F-2E41-8191-02E7E6620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0483" y="7568639"/>
              <a:ext cx="1198758" cy="994142"/>
            </a:xfrm>
            <a:custGeom>
              <a:avLst/>
              <a:gdLst>
                <a:gd name="T0" fmla="*/ 2558 w 2559"/>
                <a:gd name="T1" fmla="*/ 610 h 2121"/>
                <a:gd name="T2" fmla="*/ 2558 w 2559"/>
                <a:gd name="T3" fmla="*/ 610 h 2121"/>
                <a:gd name="T4" fmla="*/ 2558 w 2559"/>
                <a:gd name="T5" fmla="*/ 1510 h 2121"/>
                <a:gd name="T6" fmla="*/ 1948 w 2559"/>
                <a:gd name="T7" fmla="*/ 2120 h 2121"/>
                <a:gd name="T8" fmla="*/ 0 w 2559"/>
                <a:gd name="T9" fmla="*/ 2120 h 2121"/>
                <a:gd name="T10" fmla="*/ 0 w 2559"/>
                <a:gd name="T11" fmla="*/ 0 h 2121"/>
                <a:gd name="T12" fmla="*/ 1948 w 2559"/>
                <a:gd name="T13" fmla="*/ 0 h 2121"/>
                <a:gd name="T14" fmla="*/ 2558 w 2559"/>
                <a:gd name="T15" fmla="*/ 61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9" h="2121">
                  <a:moveTo>
                    <a:pt x="2558" y="610"/>
                  </a:moveTo>
                  <a:lnTo>
                    <a:pt x="2558" y="610"/>
                  </a:lnTo>
                  <a:cubicBezTo>
                    <a:pt x="2558" y="1510"/>
                    <a:pt x="2558" y="1510"/>
                    <a:pt x="2558" y="1510"/>
                  </a:cubicBezTo>
                  <a:cubicBezTo>
                    <a:pt x="2558" y="1829"/>
                    <a:pt x="2297" y="2120"/>
                    <a:pt x="1948" y="2120"/>
                  </a:cubicBezTo>
                  <a:cubicBezTo>
                    <a:pt x="0" y="2120"/>
                    <a:pt x="0" y="2120"/>
                    <a:pt x="0" y="21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48" y="0"/>
                    <a:pt x="1948" y="0"/>
                    <a:pt x="1948" y="0"/>
                  </a:cubicBezTo>
                  <a:cubicBezTo>
                    <a:pt x="2297" y="0"/>
                    <a:pt x="2558" y="261"/>
                    <a:pt x="2558" y="61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30" name="Freeform 57">
              <a:extLst>
                <a:ext uri="{FF2B5EF4-FFF2-40B4-BE49-F238E27FC236}">
                  <a16:creationId xmlns:a16="http://schemas.microsoft.com/office/drawing/2014/main" xmlns="" id="{E90492B6-3CE2-BE43-857E-B3FAA676A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6962" y="6845250"/>
              <a:ext cx="1717530" cy="981741"/>
            </a:xfrm>
            <a:custGeom>
              <a:avLst/>
              <a:gdLst>
                <a:gd name="T0" fmla="*/ 3663 w 3664"/>
                <a:gd name="T1" fmla="*/ 59 h 2094"/>
                <a:gd name="T2" fmla="*/ 3663 w 3664"/>
                <a:gd name="T3" fmla="*/ 59 h 2094"/>
                <a:gd name="T4" fmla="*/ 3663 w 3664"/>
                <a:gd name="T5" fmla="*/ 2035 h 2094"/>
                <a:gd name="T6" fmla="*/ 3575 w 3664"/>
                <a:gd name="T7" fmla="*/ 2093 h 2094"/>
                <a:gd name="T8" fmla="*/ 87 w 3664"/>
                <a:gd name="T9" fmla="*/ 2093 h 2094"/>
                <a:gd name="T10" fmla="*/ 0 w 3664"/>
                <a:gd name="T11" fmla="*/ 2035 h 2094"/>
                <a:gd name="T12" fmla="*/ 0 w 3664"/>
                <a:gd name="T13" fmla="*/ 59 h 2094"/>
                <a:gd name="T14" fmla="*/ 87 w 3664"/>
                <a:gd name="T15" fmla="*/ 0 h 2094"/>
                <a:gd name="T16" fmla="*/ 3575 w 3664"/>
                <a:gd name="T17" fmla="*/ 0 h 2094"/>
                <a:gd name="T18" fmla="*/ 3663 w 3664"/>
                <a:gd name="T19" fmla="*/ 59 h 2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4" h="2094">
                  <a:moveTo>
                    <a:pt x="3663" y="59"/>
                  </a:moveTo>
                  <a:lnTo>
                    <a:pt x="3663" y="59"/>
                  </a:lnTo>
                  <a:cubicBezTo>
                    <a:pt x="3663" y="2035"/>
                    <a:pt x="3663" y="2035"/>
                    <a:pt x="3663" y="2035"/>
                  </a:cubicBezTo>
                  <a:cubicBezTo>
                    <a:pt x="3663" y="2064"/>
                    <a:pt x="3604" y="2093"/>
                    <a:pt x="3575" y="2093"/>
                  </a:cubicBezTo>
                  <a:cubicBezTo>
                    <a:pt x="87" y="2093"/>
                    <a:pt x="87" y="2093"/>
                    <a:pt x="87" y="2093"/>
                  </a:cubicBezTo>
                  <a:cubicBezTo>
                    <a:pt x="29" y="2093"/>
                    <a:pt x="0" y="2064"/>
                    <a:pt x="0" y="203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30"/>
                    <a:pt x="29" y="0"/>
                    <a:pt x="87" y="0"/>
                  </a:cubicBezTo>
                  <a:cubicBezTo>
                    <a:pt x="3575" y="0"/>
                    <a:pt x="3575" y="0"/>
                    <a:pt x="3575" y="0"/>
                  </a:cubicBezTo>
                  <a:cubicBezTo>
                    <a:pt x="3604" y="0"/>
                    <a:pt x="3663" y="30"/>
                    <a:pt x="3663" y="5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31" name="Freeform 58">
              <a:extLst>
                <a:ext uri="{FF2B5EF4-FFF2-40B4-BE49-F238E27FC236}">
                  <a16:creationId xmlns:a16="http://schemas.microsoft.com/office/drawing/2014/main" xmlns="" id="{38B64C8C-8942-7E4C-8192-6A9D57543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1577" y="6969260"/>
              <a:ext cx="382363" cy="95074"/>
            </a:xfrm>
            <a:custGeom>
              <a:avLst/>
              <a:gdLst>
                <a:gd name="T0" fmla="*/ 814 w 815"/>
                <a:gd name="T1" fmla="*/ 203 h 204"/>
                <a:gd name="T2" fmla="*/ 0 w 815"/>
                <a:gd name="T3" fmla="*/ 203 h 204"/>
                <a:gd name="T4" fmla="*/ 0 w 815"/>
                <a:gd name="T5" fmla="*/ 0 h 204"/>
                <a:gd name="T6" fmla="*/ 814 w 815"/>
                <a:gd name="T7" fmla="*/ 0 h 204"/>
                <a:gd name="T8" fmla="*/ 814 w 815"/>
                <a:gd name="T9" fmla="*/ 20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5" h="204">
                  <a:moveTo>
                    <a:pt x="814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814" y="0"/>
                  </a:lnTo>
                  <a:lnTo>
                    <a:pt x="814" y="20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32" name="Freeform 59">
              <a:extLst>
                <a:ext uri="{FF2B5EF4-FFF2-40B4-BE49-F238E27FC236}">
                  <a16:creationId xmlns:a16="http://schemas.microsoft.com/office/drawing/2014/main" xmlns="" id="{DB293ED5-93ED-CB48-A6AF-74CF14A69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7678" y="6969260"/>
              <a:ext cx="462969" cy="95074"/>
            </a:xfrm>
            <a:custGeom>
              <a:avLst/>
              <a:gdLst>
                <a:gd name="T0" fmla="*/ 988 w 989"/>
                <a:gd name="T1" fmla="*/ 203 h 204"/>
                <a:gd name="T2" fmla="*/ 0 w 989"/>
                <a:gd name="T3" fmla="*/ 203 h 204"/>
                <a:gd name="T4" fmla="*/ 0 w 989"/>
                <a:gd name="T5" fmla="*/ 0 h 204"/>
                <a:gd name="T6" fmla="*/ 988 w 989"/>
                <a:gd name="T7" fmla="*/ 0 h 204"/>
                <a:gd name="T8" fmla="*/ 988 w 989"/>
                <a:gd name="T9" fmla="*/ 20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9" h="204">
                  <a:moveTo>
                    <a:pt x="988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20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33" name="Freeform 60">
              <a:extLst>
                <a:ext uri="{FF2B5EF4-FFF2-40B4-BE49-F238E27FC236}">
                  <a16:creationId xmlns:a16="http://schemas.microsoft.com/office/drawing/2014/main" xmlns="" id="{2238C7B3-81A5-1947-8C26-F46C0E599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1577" y="7118071"/>
              <a:ext cx="341027" cy="82673"/>
            </a:xfrm>
            <a:custGeom>
              <a:avLst/>
              <a:gdLst>
                <a:gd name="T0" fmla="*/ 727 w 728"/>
                <a:gd name="T1" fmla="*/ 175 h 176"/>
                <a:gd name="T2" fmla="*/ 0 w 728"/>
                <a:gd name="T3" fmla="*/ 175 h 176"/>
                <a:gd name="T4" fmla="*/ 0 w 728"/>
                <a:gd name="T5" fmla="*/ 0 h 176"/>
                <a:gd name="T6" fmla="*/ 727 w 728"/>
                <a:gd name="T7" fmla="*/ 0 h 176"/>
                <a:gd name="T8" fmla="*/ 727 w 728"/>
                <a:gd name="T9" fmla="*/ 1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8" h="176">
                  <a:moveTo>
                    <a:pt x="727" y="175"/>
                  </a:moveTo>
                  <a:lnTo>
                    <a:pt x="0" y="175"/>
                  </a:lnTo>
                  <a:lnTo>
                    <a:pt x="0" y="0"/>
                  </a:lnTo>
                  <a:lnTo>
                    <a:pt x="727" y="0"/>
                  </a:lnTo>
                  <a:lnTo>
                    <a:pt x="727" y="17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34" name="Freeform 61">
              <a:extLst>
                <a:ext uri="{FF2B5EF4-FFF2-40B4-BE49-F238E27FC236}">
                  <a16:creationId xmlns:a16="http://schemas.microsoft.com/office/drawing/2014/main" xmlns="" id="{C87798A3-E3C3-1142-9DE3-4D8E94ED2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4088" y="7118071"/>
              <a:ext cx="655183" cy="82673"/>
            </a:xfrm>
            <a:custGeom>
              <a:avLst/>
              <a:gdLst>
                <a:gd name="T0" fmla="*/ 1395 w 1396"/>
                <a:gd name="T1" fmla="*/ 175 h 176"/>
                <a:gd name="T2" fmla="*/ 0 w 1396"/>
                <a:gd name="T3" fmla="*/ 175 h 176"/>
                <a:gd name="T4" fmla="*/ 0 w 1396"/>
                <a:gd name="T5" fmla="*/ 0 h 176"/>
                <a:gd name="T6" fmla="*/ 1395 w 1396"/>
                <a:gd name="T7" fmla="*/ 0 h 176"/>
                <a:gd name="T8" fmla="*/ 1395 w 1396"/>
                <a:gd name="T9" fmla="*/ 1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6" h="176">
                  <a:moveTo>
                    <a:pt x="1395" y="175"/>
                  </a:moveTo>
                  <a:lnTo>
                    <a:pt x="0" y="175"/>
                  </a:lnTo>
                  <a:lnTo>
                    <a:pt x="0" y="0"/>
                  </a:lnTo>
                  <a:lnTo>
                    <a:pt x="1395" y="0"/>
                  </a:lnTo>
                  <a:lnTo>
                    <a:pt x="1395" y="17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35" name="Freeform 62">
              <a:extLst>
                <a:ext uri="{FF2B5EF4-FFF2-40B4-BE49-F238E27FC236}">
                  <a16:creationId xmlns:a16="http://schemas.microsoft.com/office/drawing/2014/main" xmlns="" id="{D22B0A92-DABE-2745-81A0-F0DF9AB93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1577" y="7254481"/>
              <a:ext cx="219083" cy="82673"/>
            </a:xfrm>
            <a:custGeom>
              <a:avLst/>
              <a:gdLst>
                <a:gd name="T0" fmla="*/ 465 w 466"/>
                <a:gd name="T1" fmla="*/ 174 h 175"/>
                <a:gd name="T2" fmla="*/ 0 w 466"/>
                <a:gd name="T3" fmla="*/ 174 h 175"/>
                <a:gd name="T4" fmla="*/ 0 w 466"/>
                <a:gd name="T5" fmla="*/ 0 h 175"/>
                <a:gd name="T6" fmla="*/ 465 w 466"/>
                <a:gd name="T7" fmla="*/ 0 h 175"/>
                <a:gd name="T8" fmla="*/ 465 w 466"/>
                <a:gd name="T9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175">
                  <a:moveTo>
                    <a:pt x="465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7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36" name="Freeform 63">
              <a:extLst>
                <a:ext uri="{FF2B5EF4-FFF2-40B4-BE49-F238E27FC236}">
                  <a16:creationId xmlns:a16="http://schemas.microsoft.com/office/drawing/2014/main" xmlns="" id="{543EF21C-0137-F641-89AC-B472BE7E3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1577" y="7539703"/>
              <a:ext cx="219083" cy="82673"/>
            </a:xfrm>
            <a:custGeom>
              <a:avLst/>
              <a:gdLst>
                <a:gd name="T0" fmla="*/ 465 w 466"/>
                <a:gd name="T1" fmla="*/ 175 h 176"/>
                <a:gd name="T2" fmla="*/ 0 w 466"/>
                <a:gd name="T3" fmla="*/ 175 h 176"/>
                <a:gd name="T4" fmla="*/ 0 w 466"/>
                <a:gd name="T5" fmla="*/ 0 h 176"/>
                <a:gd name="T6" fmla="*/ 465 w 466"/>
                <a:gd name="T7" fmla="*/ 0 h 176"/>
                <a:gd name="T8" fmla="*/ 465 w 466"/>
                <a:gd name="T9" fmla="*/ 1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176">
                  <a:moveTo>
                    <a:pt x="465" y="175"/>
                  </a:moveTo>
                  <a:lnTo>
                    <a:pt x="0" y="17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7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37" name="Freeform 64">
              <a:extLst>
                <a:ext uri="{FF2B5EF4-FFF2-40B4-BE49-F238E27FC236}">
                  <a16:creationId xmlns:a16="http://schemas.microsoft.com/office/drawing/2014/main" xmlns="" id="{470780A1-4D99-1C46-B4E0-62BB32E8B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4398" y="7254481"/>
              <a:ext cx="219083" cy="82673"/>
            </a:xfrm>
            <a:custGeom>
              <a:avLst/>
              <a:gdLst>
                <a:gd name="T0" fmla="*/ 465 w 466"/>
                <a:gd name="T1" fmla="*/ 174 h 175"/>
                <a:gd name="T2" fmla="*/ 0 w 466"/>
                <a:gd name="T3" fmla="*/ 174 h 175"/>
                <a:gd name="T4" fmla="*/ 0 w 466"/>
                <a:gd name="T5" fmla="*/ 0 h 175"/>
                <a:gd name="T6" fmla="*/ 465 w 466"/>
                <a:gd name="T7" fmla="*/ 0 h 175"/>
                <a:gd name="T8" fmla="*/ 465 w 466"/>
                <a:gd name="T9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175">
                  <a:moveTo>
                    <a:pt x="465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7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38" name="Freeform 65">
              <a:extLst>
                <a:ext uri="{FF2B5EF4-FFF2-40B4-BE49-F238E27FC236}">
                  <a16:creationId xmlns:a16="http://schemas.microsoft.com/office/drawing/2014/main" xmlns="" id="{CAB84DB9-2875-3A43-994D-53ECC9FB6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6030" y="7254481"/>
              <a:ext cx="258354" cy="82673"/>
            </a:xfrm>
            <a:custGeom>
              <a:avLst/>
              <a:gdLst>
                <a:gd name="T0" fmla="*/ 551 w 552"/>
                <a:gd name="T1" fmla="*/ 174 h 175"/>
                <a:gd name="T2" fmla="*/ 0 w 552"/>
                <a:gd name="T3" fmla="*/ 174 h 175"/>
                <a:gd name="T4" fmla="*/ 0 w 552"/>
                <a:gd name="T5" fmla="*/ 0 h 175"/>
                <a:gd name="T6" fmla="*/ 551 w 552"/>
                <a:gd name="T7" fmla="*/ 0 h 175"/>
                <a:gd name="T8" fmla="*/ 551 w 552"/>
                <a:gd name="T9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175">
                  <a:moveTo>
                    <a:pt x="551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551" y="0"/>
                  </a:lnTo>
                  <a:lnTo>
                    <a:pt x="551" y="17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39" name="Freeform 66">
              <a:extLst>
                <a:ext uri="{FF2B5EF4-FFF2-40B4-BE49-F238E27FC236}">
                  <a16:creationId xmlns:a16="http://schemas.microsoft.com/office/drawing/2014/main" xmlns="" id="{6CBC78CC-7820-FC46-BFEE-7D2A34E0A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1577" y="7390892"/>
              <a:ext cx="655184" cy="95074"/>
            </a:xfrm>
            <a:custGeom>
              <a:avLst/>
              <a:gdLst>
                <a:gd name="T0" fmla="*/ 1395 w 1396"/>
                <a:gd name="T1" fmla="*/ 204 h 205"/>
                <a:gd name="T2" fmla="*/ 0 w 1396"/>
                <a:gd name="T3" fmla="*/ 204 h 205"/>
                <a:gd name="T4" fmla="*/ 0 w 1396"/>
                <a:gd name="T5" fmla="*/ 0 h 205"/>
                <a:gd name="T6" fmla="*/ 1395 w 1396"/>
                <a:gd name="T7" fmla="*/ 0 h 205"/>
                <a:gd name="T8" fmla="*/ 1395 w 1396"/>
                <a:gd name="T9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6" h="205">
                  <a:moveTo>
                    <a:pt x="1395" y="204"/>
                  </a:moveTo>
                  <a:lnTo>
                    <a:pt x="0" y="204"/>
                  </a:lnTo>
                  <a:lnTo>
                    <a:pt x="0" y="0"/>
                  </a:lnTo>
                  <a:lnTo>
                    <a:pt x="1395" y="0"/>
                  </a:lnTo>
                  <a:lnTo>
                    <a:pt x="1395" y="20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40" name="Freeform 67">
              <a:extLst>
                <a:ext uri="{FF2B5EF4-FFF2-40B4-BE49-F238E27FC236}">
                  <a16:creationId xmlns:a16="http://schemas.microsoft.com/office/drawing/2014/main" xmlns="" id="{3F482781-D97B-D04F-803F-9855CDD76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7367" y="7390892"/>
              <a:ext cx="465036" cy="95074"/>
            </a:xfrm>
            <a:custGeom>
              <a:avLst/>
              <a:gdLst>
                <a:gd name="T0" fmla="*/ 989 w 990"/>
                <a:gd name="T1" fmla="*/ 204 h 205"/>
                <a:gd name="T2" fmla="*/ 0 w 990"/>
                <a:gd name="T3" fmla="*/ 204 h 205"/>
                <a:gd name="T4" fmla="*/ 0 w 990"/>
                <a:gd name="T5" fmla="*/ 0 h 205"/>
                <a:gd name="T6" fmla="*/ 989 w 990"/>
                <a:gd name="T7" fmla="*/ 0 h 205"/>
                <a:gd name="T8" fmla="*/ 989 w 990"/>
                <a:gd name="T9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" h="205">
                  <a:moveTo>
                    <a:pt x="989" y="204"/>
                  </a:moveTo>
                  <a:lnTo>
                    <a:pt x="0" y="204"/>
                  </a:lnTo>
                  <a:lnTo>
                    <a:pt x="0" y="0"/>
                  </a:lnTo>
                  <a:lnTo>
                    <a:pt x="989" y="0"/>
                  </a:lnTo>
                  <a:lnTo>
                    <a:pt x="989" y="20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41" name="Freeform 68">
              <a:extLst>
                <a:ext uri="{FF2B5EF4-FFF2-40B4-BE49-F238E27FC236}">
                  <a16:creationId xmlns:a16="http://schemas.microsoft.com/office/drawing/2014/main" xmlns="" id="{7814E72E-4B5E-3941-932D-404E7C44A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0079" y="7539703"/>
              <a:ext cx="818462" cy="82673"/>
            </a:xfrm>
            <a:custGeom>
              <a:avLst/>
              <a:gdLst>
                <a:gd name="T0" fmla="*/ 1744 w 1745"/>
                <a:gd name="T1" fmla="*/ 175 h 176"/>
                <a:gd name="T2" fmla="*/ 0 w 1745"/>
                <a:gd name="T3" fmla="*/ 175 h 176"/>
                <a:gd name="T4" fmla="*/ 0 w 1745"/>
                <a:gd name="T5" fmla="*/ 0 h 176"/>
                <a:gd name="T6" fmla="*/ 1744 w 1745"/>
                <a:gd name="T7" fmla="*/ 0 h 176"/>
                <a:gd name="T8" fmla="*/ 1744 w 1745"/>
                <a:gd name="T9" fmla="*/ 1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5" h="176">
                  <a:moveTo>
                    <a:pt x="1744" y="175"/>
                  </a:moveTo>
                  <a:lnTo>
                    <a:pt x="0" y="175"/>
                  </a:lnTo>
                  <a:lnTo>
                    <a:pt x="0" y="0"/>
                  </a:lnTo>
                  <a:lnTo>
                    <a:pt x="1744" y="0"/>
                  </a:lnTo>
                  <a:lnTo>
                    <a:pt x="1744" y="17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</p:grpSp>
      <p:sp>
        <p:nvSpPr>
          <p:cNvPr id="242" name="Freeform 69">
            <a:extLst>
              <a:ext uri="{FF2B5EF4-FFF2-40B4-BE49-F238E27FC236}">
                <a16:creationId xmlns:a16="http://schemas.microsoft.com/office/drawing/2014/main" xmlns="" id="{00F46497-2CFC-264F-B0D6-F65AC095A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508" y="3870026"/>
            <a:ext cx="332587" cy="546559"/>
          </a:xfrm>
          <a:custGeom>
            <a:avLst/>
            <a:gdLst>
              <a:gd name="T0" fmla="*/ 0 w 1890"/>
              <a:gd name="T1" fmla="*/ 0 h 3111"/>
              <a:gd name="T2" fmla="*/ 1220 w 1890"/>
              <a:gd name="T3" fmla="*/ 1744 h 3111"/>
              <a:gd name="T4" fmla="*/ 1336 w 1890"/>
              <a:gd name="T5" fmla="*/ 3110 h 3111"/>
              <a:gd name="T6" fmla="*/ 1889 w 1890"/>
              <a:gd name="T7" fmla="*/ 3110 h 3111"/>
              <a:gd name="T8" fmla="*/ 1889 w 1890"/>
              <a:gd name="T9" fmla="*/ 0 h 3111"/>
              <a:gd name="T10" fmla="*/ 0 w 1890"/>
              <a:gd name="T11" fmla="*/ 0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0" h="3111">
                <a:moveTo>
                  <a:pt x="0" y="0"/>
                </a:moveTo>
                <a:lnTo>
                  <a:pt x="1220" y="1744"/>
                </a:lnTo>
                <a:lnTo>
                  <a:pt x="1336" y="3110"/>
                </a:lnTo>
                <a:lnTo>
                  <a:pt x="1889" y="3110"/>
                </a:lnTo>
                <a:lnTo>
                  <a:pt x="1889" y="0"/>
                </a:lnTo>
                <a:lnTo>
                  <a:pt x="0" y="0"/>
                </a:lnTo>
              </a:path>
            </a:pathLst>
          </a:custGeom>
          <a:solidFill>
            <a:srgbClr val="F2F2F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43" name="Freeform 70">
            <a:extLst>
              <a:ext uri="{FF2B5EF4-FFF2-40B4-BE49-F238E27FC236}">
                <a16:creationId xmlns:a16="http://schemas.microsoft.com/office/drawing/2014/main" xmlns="" id="{D013C186-3BC1-5A41-B06F-1BFA9A272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319" y="3870026"/>
            <a:ext cx="331812" cy="546559"/>
          </a:xfrm>
          <a:custGeom>
            <a:avLst/>
            <a:gdLst>
              <a:gd name="T0" fmla="*/ 1888 w 1889"/>
              <a:gd name="T1" fmla="*/ 0 h 3111"/>
              <a:gd name="T2" fmla="*/ 667 w 1889"/>
              <a:gd name="T3" fmla="*/ 1744 h 3111"/>
              <a:gd name="T4" fmla="*/ 551 w 1889"/>
              <a:gd name="T5" fmla="*/ 3110 h 3111"/>
              <a:gd name="T6" fmla="*/ 0 w 1889"/>
              <a:gd name="T7" fmla="*/ 3110 h 3111"/>
              <a:gd name="T8" fmla="*/ 0 w 1889"/>
              <a:gd name="T9" fmla="*/ 0 h 3111"/>
              <a:gd name="T10" fmla="*/ 1888 w 1889"/>
              <a:gd name="T11" fmla="*/ 0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9" h="3111">
                <a:moveTo>
                  <a:pt x="1888" y="0"/>
                </a:moveTo>
                <a:lnTo>
                  <a:pt x="667" y="1744"/>
                </a:lnTo>
                <a:lnTo>
                  <a:pt x="551" y="3110"/>
                </a:lnTo>
                <a:lnTo>
                  <a:pt x="0" y="3110"/>
                </a:lnTo>
                <a:lnTo>
                  <a:pt x="0" y="0"/>
                </a:lnTo>
                <a:lnTo>
                  <a:pt x="1888" y="0"/>
                </a:lnTo>
              </a:path>
            </a:pathLst>
          </a:custGeom>
          <a:solidFill>
            <a:srgbClr val="F2F2F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44" name="Freeform 71">
            <a:extLst>
              <a:ext uri="{FF2B5EF4-FFF2-40B4-BE49-F238E27FC236}">
                <a16:creationId xmlns:a16="http://schemas.microsoft.com/office/drawing/2014/main" xmlns="" id="{BAA80BBC-4383-424B-BB2B-F9DE77BA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153" y="2793146"/>
            <a:ext cx="86742" cy="831898"/>
          </a:xfrm>
          <a:custGeom>
            <a:avLst/>
            <a:gdLst>
              <a:gd name="T0" fmla="*/ 581 w 582"/>
              <a:gd name="T1" fmla="*/ 1540 h 1541"/>
              <a:gd name="T2" fmla="*/ 0 w 582"/>
              <a:gd name="T3" fmla="*/ 1540 h 1541"/>
              <a:gd name="T4" fmla="*/ 0 w 582"/>
              <a:gd name="T5" fmla="*/ 0 h 1541"/>
              <a:gd name="T6" fmla="*/ 581 w 582"/>
              <a:gd name="T7" fmla="*/ 0 h 1541"/>
              <a:gd name="T8" fmla="*/ 581 w 582"/>
              <a:gd name="T9" fmla="*/ 154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2" h="1541">
                <a:moveTo>
                  <a:pt x="581" y="1540"/>
                </a:moveTo>
                <a:lnTo>
                  <a:pt x="0" y="1540"/>
                </a:lnTo>
                <a:lnTo>
                  <a:pt x="0" y="0"/>
                </a:lnTo>
                <a:lnTo>
                  <a:pt x="581" y="0"/>
                </a:lnTo>
                <a:lnTo>
                  <a:pt x="581" y="1540"/>
                </a:lnTo>
              </a:path>
            </a:pathLst>
          </a:custGeom>
          <a:solidFill>
            <a:srgbClr val="F2F2F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45" name="Freeform 72">
            <a:extLst>
              <a:ext uri="{FF2B5EF4-FFF2-40B4-BE49-F238E27FC236}">
                <a16:creationId xmlns:a16="http://schemas.microsoft.com/office/drawing/2014/main" xmlns="" id="{33309D8C-4CE5-AD48-BEAC-3D25DBBAF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828" y="3614965"/>
            <a:ext cx="244982" cy="153502"/>
          </a:xfrm>
          <a:custGeom>
            <a:avLst/>
            <a:gdLst>
              <a:gd name="T0" fmla="*/ 698 w 1395"/>
              <a:gd name="T1" fmla="*/ 871 h 872"/>
              <a:gd name="T2" fmla="*/ 0 w 1395"/>
              <a:gd name="T3" fmla="*/ 0 h 872"/>
              <a:gd name="T4" fmla="*/ 1394 w 1395"/>
              <a:gd name="T5" fmla="*/ 0 h 872"/>
              <a:gd name="T6" fmla="*/ 698 w 1395"/>
              <a:gd name="T7" fmla="*/ 871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5" h="872">
                <a:moveTo>
                  <a:pt x="698" y="871"/>
                </a:moveTo>
                <a:lnTo>
                  <a:pt x="0" y="0"/>
                </a:lnTo>
                <a:lnTo>
                  <a:pt x="1394" y="0"/>
                </a:lnTo>
                <a:lnTo>
                  <a:pt x="698" y="871"/>
                </a:lnTo>
              </a:path>
            </a:pathLst>
          </a:custGeom>
          <a:solidFill>
            <a:srgbClr val="F2F2F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46" name="Freeform 73">
            <a:extLst>
              <a:ext uri="{FF2B5EF4-FFF2-40B4-BE49-F238E27FC236}">
                <a16:creationId xmlns:a16="http://schemas.microsoft.com/office/drawing/2014/main" xmlns="" id="{ECA1571D-EB70-C948-A04E-3105E5EB5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803" y="3354478"/>
            <a:ext cx="102335" cy="270566"/>
          </a:xfrm>
          <a:custGeom>
            <a:avLst/>
            <a:gdLst>
              <a:gd name="T0" fmla="*/ 581 w 582"/>
              <a:gd name="T1" fmla="*/ 1540 h 1541"/>
              <a:gd name="T2" fmla="*/ 0 w 582"/>
              <a:gd name="T3" fmla="*/ 1540 h 1541"/>
              <a:gd name="T4" fmla="*/ 0 w 582"/>
              <a:gd name="T5" fmla="*/ 0 h 1541"/>
              <a:gd name="T6" fmla="*/ 581 w 582"/>
              <a:gd name="T7" fmla="*/ 0 h 1541"/>
              <a:gd name="T8" fmla="*/ 581 w 582"/>
              <a:gd name="T9" fmla="*/ 154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2" h="1541">
                <a:moveTo>
                  <a:pt x="581" y="1540"/>
                </a:moveTo>
                <a:lnTo>
                  <a:pt x="0" y="1540"/>
                </a:lnTo>
                <a:lnTo>
                  <a:pt x="0" y="0"/>
                </a:lnTo>
                <a:lnTo>
                  <a:pt x="581" y="0"/>
                </a:lnTo>
                <a:lnTo>
                  <a:pt x="581" y="1540"/>
                </a:lnTo>
              </a:path>
            </a:pathLst>
          </a:custGeom>
          <a:solidFill>
            <a:srgbClr val="F2F2F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47" name="Freeform 74">
            <a:extLst>
              <a:ext uri="{FF2B5EF4-FFF2-40B4-BE49-F238E27FC236}">
                <a16:creationId xmlns:a16="http://schemas.microsoft.com/office/drawing/2014/main" xmlns="" id="{997EAD56-77AE-064E-AB76-59BDB2F67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803" y="3354478"/>
            <a:ext cx="275993" cy="96907"/>
          </a:xfrm>
          <a:custGeom>
            <a:avLst/>
            <a:gdLst>
              <a:gd name="T0" fmla="*/ 0 w 1570"/>
              <a:gd name="T1" fmla="*/ 552 h 553"/>
              <a:gd name="T2" fmla="*/ 0 w 1570"/>
              <a:gd name="T3" fmla="*/ 0 h 553"/>
              <a:gd name="T4" fmla="*/ 1569 w 1570"/>
              <a:gd name="T5" fmla="*/ 0 h 553"/>
              <a:gd name="T6" fmla="*/ 1569 w 1570"/>
              <a:gd name="T7" fmla="*/ 552 h 553"/>
              <a:gd name="T8" fmla="*/ 0 w 1570"/>
              <a:gd name="T9" fmla="*/ 552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0" h="553">
                <a:moveTo>
                  <a:pt x="0" y="552"/>
                </a:moveTo>
                <a:lnTo>
                  <a:pt x="0" y="0"/>
                </a:lnTo>
                <a:lnTo>
                  <a:pt x="1569" y="0"/>
                </a:lnTo>
                <a:lnTo>
                  <a:pt x="1569" y="552"/>
                </a:lnTo>
                <a:lnTo>
                  <a:pt x="0" y="552"/>
                </a:lnTo>
              </a:path>
            </a:pathLst>
          </a:custGeom>
          <a:solidFill>
            <a:srgbClr val="F2F2F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48" name="Freeform 75">
            <a:extLst>
              <a:ext uri="{FF2B5EF4-FFF2-40B4-BE49-F238E27FC236}">
                <a16:creationId xmlns:a16="http://schemas.microsoft.com/office/drawing/2014/main" xmlns="" id="{5FE91BB1-86E9-A847-880E-9E24918A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479" y="3614965"/>
            <a:ext cx="245758" cy="153502"/>
          </a:xfrm>
          <a:custGeom>
            <a:avLst/>
            <a:gdLst>
              <a:gd name="T0" fmla="*/ 697 w 1396"/>
              <a:gd name="T1" fmla="*/ 871 h 872"/>
              <a:gd name="T2" fmla="*/ 0 w 1396"/>
              <a:gd name="T3" fmla="*/ 0 h 872"/>
              <a:gd name="T4" fmla="*/ 1395 w 1396"/>
              <a:gd name="T5" fmla="*/ 0 h 872"/>
              <a:gd name="T6" fmla="*/ 697 w 1396"/>
              <a:gd name="T7" fmla="*/ 871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6" h="872">
                <a:moveTo>
                  <a:pt x="697" y="871"/>
                </a:moveTo>
                <a:lnTo>
                  <a:pt x="0" y="0"/>
                </a:lnTo>
                <a:lnTo>
                  <a:pt x="1395" y="0"/>
                </a:lnTo>
                <a:lnTo>
                  <a:pt x="697" y="871"/>
                </a:lnTo>
              </a:path>
            </a:pathLst>
          </a:custGeom>
          <a:solidFill>
            <a:srgbClr val="F2F2F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49" name="Freeform 76">
            <a:extLst>
              <a:ext uri="{FF2B5EF4-FFF2-40B4-BE49-F238E27FC236}">
                <a16:creationId xmlns:a16="http://schemas.microsoft.com/office/drawing/2014/main" xmlns="" id="{47A9CCA0-4650-634C-8809-C2A08C889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501" y="3354478"/>
            <a:ext cx="102335" cy="270566"/>
          </a:xfrm>
          <a:custGeom>
            <a:avLst/>
            <a:gdLst>
              <a:gd name="T0" fmla="*/ 0 w 582"/>
              <a:gd name="T1" fmla="*/ 1540 h 1541"/>
              <a:gd name="T2" fmla="*/ 581 w 582"/>
              <a:gd name="T3" fmla="*/ 1540 h 1541"/>
              <a:gd name="T4" fmla="*/ 581 w 582"/>
              <a:gd name="T5" fmla="*/ 0 h 1541"/>
              <a:gd name="T6" fmla="*/ 0 w 582"/>
              <a:gd name="T7" fmla="*/ 0 h 1541"/>
              <a:gd name="T8" fmla="*/ 0 w 582"/>
              <a:gd name="T9" fmla="*/ 154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2" h="1541">
                <a:moveTo>
                  <a:pt x="0" y="1540"/>
                </a:moveTo>
                <a:lnTo>
                  <a:pt x="581" y="1540"/>
                </a:lnTo>
                <a:lnTo>
                  <a:pt x="581" y="0"/>
                </a:lnTo>
                <a:lnTo>
                  <a:pt x="0" y="0"/>
                </a:lnTo>
                <a:lnTo>
                  <a:pt x="0" y="1540"/>
                </a:lnTo>
              </a:path>
            </a:pathLst>
          </a:custGeom>
          <a:solidFill>
            <a:srgbClr val="F2F2F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50" name="Freeform 77">
            <a:extLst>
              <a:ext uri="{FF2B5EF4-FFF2-40B4-BE49-F238E27FC236}">
                <a16:creationId xmlns:a16="http://schemas.microsoft.com/office/drawing/2014/main" xmlns="" id="{4AFF00F3-96D9-0F4E-9372-E0D6F987B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842" y="3354478"/>
            <a:ext cx="275993" cy="96907"/>
          </a:xfrm>
          <a:custGeom>
            <a:avLst/>
            <a:gdLst>
              <a:gd name="T0" fmla="*/ 1570 w 1571"/>
              <a:gd name="T1" fmla="*/ 552 h 553"/>
              <a:gd name="T2" fmla="*/ 1570 w 1571"/>
              <a:gd name="T3" fmla="*/ 0 h 553"/>
              <a:gd name="T4" fmla="*/ 0 w 1571"/>
              <a:gd name="T5" fmla="*/ 0 h 553"/>
              <a:gd name="T6" fmla="*/ 0 w 1571"/>
              <a:gd name="T7" fmla="*/ 552 h 553"/>
              <a:gd name="T8" fmla="*/ 1570 w 1571"/>
              <a:gd name="T9" fmla="*/ 552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1" h="553">
                <a:moveTo>
                  <a:pt x="1570" y="552"/>
                </a:moveTo>
                <a:lnTo>
                  <a:pt x="1570" y="0"/>
                </a:lnTo>
                <a:lnTo>
                  <a:pt x="0" y="0"/>
                </a:lnTo>
                <a:lnTo>
                  <a:pt x="0" y="552"/>
                </a:lnTo>
                <a:lnTo>
                  <a:pt x="1570" y="552"/>
                </a:lnTo>
              </a:path>
            </a:pathLst>
          </a:custGeom>
          <a:solidFill>
            <a:srgbClr val="F2F2F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51" name="Freeform 78">
            <a:extLst>
              <a:ext uri="{FF2B5EF4-FFF2-40B4-BE49-F238E27FC236}">
                <a16:creationId xmlns:a16="http://schemas.microsoft.com/office/drawing/2014/main" xmlns="" id="{4F3085FD-963C-274A-AE8A-50754D913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8177" y="3614965"/>
            <a:ext cx="245758" cy="153502"/>
          </a:xfrm>
          <a:custGeom>
            <a:avLst/>
            <a:gdLst>
              <a:gd name="T0" fmla="*/ 698 w 1396"/>
              <a:gd name="T1" fmla="*/ 871 h 872"/>
              <a:gd name="T2" fmla="*/ 1395 w 1396"/>
              <a:gd name="T3" fmla="*/ 0 h 872"/>
              <a:gd name="T4" fmla="*/ 0 w 1396"/>
              <a:gd name="T5" fmla="*/ 0 h 872"/>
              <a:gd name="T6" fmla="*/ 698 w 1396"/>
              <a:gd name="T7" fmla="*/ 871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6" h="872">
                <a:moveTo>
                  <a:pt x="698" y="871"/>
                </a:moveTo>
                <a:lnTo>
                  <a:pt x="1395" y="0"/>
                </a:lnTo>
                <a:lnTo>
                  <a:pt x="0" y="0"/>
                </a:lnTo>
                <a:lnTo>
                  <a:pt x="698" y="871"/>
                </a:lnTo>
              </a:path>
            </a:pathLst>
          </a:custGeom>
          <a:solidFill>
            <a:srgbClr val="F2F2F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100"/>
          </a:p>
        </p:txBody>
      </p:sp>
      <p:grpSp>
        <p:nvGrpSpPr>
          <p:cNvPr id="252" name="Group 234">
            <a:extLst>
              <a:ext uri="{FF2B5EF4-FFF2-40B4-BE49-F238E27FC236}">
                <a16:creationId xmlns:a16="http://schemas.microsoft.com/office/drawing/2014/main" xmlns="" id="{80390C53-F146-4243-87C7-1430A908280A}"/>
              </a:ext>
            </a:extLst>
          </p:cNvPr>
          <p:cNvGrpSpPr/>
          <p:nvPr/>
        </p:nvGrpSpPr>
        <p:grpSpPr>
          <a:xfrm flipH="1">
            <a:off x="179512" y="2650187"/>
            <a:ext cx="2762514" cy="1443567"/>
            <a:chOff x="17676852" y="8729720"/>
            <a:chExt cx="4548148" cy="3848510"/>
          </a:xfrm>
        </p:grpSpPr>
        <p:sp>
          <p:nvSpPr>
            <p:cNvPr id="253" name="Rectangle 56">
              <a:extLst>
                <a:ext uri="{FF2B5EF4-FFF2-40B4-BE49-F238E27FC236}">
                  <a16:creationId xmlns:a16="http://schemas.microsoft.com/office/drawing/2014/main" xmlns="" id="{7BE789E9-E207-D548-B8C8-2617CAE07490}"/>
                </a:ext>
              </a:extLst>
            </p:cNvPr>
            <p:cNvSpPr/>
            <p:nvPr/>
          </p:nvSpPr>
          <p:spPr>
            <a:xfrm>
              <a:off x="17676852" y="9378186"/>
              <a:ext cx="4548148" cy="3200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dirty="0" smtClean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InFoRex own database which contains the bank</a:t>
              </a:r>
              <a:r>
                <a:rPr lang="hu-HU" dirty="0" smtClean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s</a:t>
              </a:r>
              <a:r>
                <a:rPr lang="en-GB" dirty="0" smtClean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 historical sales activity</a:t>
              </a:r>
              <a:endParaRPr lang="en-GB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54" name="CuadroTexto 395">
              <a:extLst>
                <a:ext uri="{FF2B5EF4-FFF2-40B4-BE49-F238E27FC236}">
                  <a16:creationId xmlns:a16="http://schemas.microsoft.com/office/drawing/2014/main" xmlns="" id="{DEC2770F-CE67-C747-8162-3D19EF1283BD}"/>
                </a:ext>
              </a:extLst>
            </p:cNvPr>
            <p:cNvSpPr txBox="1"/>
            <p:nvPr/>
          </p:nvSpPr>
          <p:spPr>
            <a:xfrm>
              <a:off x="17676852" y="8729720"/>
              <a:ext cx="4160517" cy="738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1200" dirty="0" err="1" smtClean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" charset="0"/>
                </a:rPr>
                <a:t>InFoRex</a:t>
              </a:r>
              <a:r>
                <a:rPr lang="hu-HU" sz="1200" dirty="0" smtClean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" charset="0"/>
                </a:rPr>
                <a:t> </a:t>
              </a:r>
              <a:r>
                <a:rPr lang="hu-HU" sz="1200" dirty="0" err="1" smtClean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" charset="0"/>
                </a:rPr>
                <a:t>treasury</a:t>
              </a:r>
              <a:r>
                <a:rPr lang="hu-HU" sz="1200" dirty="0" smtClean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" charset="0"/>
                </a:rPr>
                <a:t> &amp; CRM</a:t>
              </a:r>
              <a:endParaRPr lang="en-US" sz="11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charset="0"/>
              </a:endParaRPr>
            </a:p>
          </p:txBody>
        </p:sp>
      </p:grpSp>
      <p:grpSp>
        <p:nvGrpSpPr>
          <p:cNvPr id="255" name="Group 237">
            <a:extLst>
              <a:ext uri="{FF2B5EF4-FFF2-40B4-BE49-F238E27FC236}">
                <a16:creationId xmlns:a16="http://schemas.microsoft.com/office/drawing/2014/main" xmlns="" id="{57CB8FCE-CE4D-D94E-B5ED-C0C4A28F2710}"/>
              </a:ext>
            </a:extLst>
          </p:cNvPr>
          <p:cNvGrpSpPr/>
          <p:nvPr/>
        </p:nvGrpSpPr>
        <p:grpSpPr>
          <a:xfrm>
            <a:off x="6614516" y="2679511"/>
            <a:ext cx="1845916" cy="894006"/>
            <a:chOff x="17651925" y="8729720"/>
            <a:chExt cx="4921160" cy="2383396"/>
          </a:xfrm>
        </p:grpSpPr>
        <p:sp>
          <p:nvSpPr>
            <p:cNvPr id="256" name="Rectangle 56">
              <a:extLst>
                <a:ext uri="{FF2B5EF4-FFF2-40B4-BE49-F238E27FC236}">
                  <a16:creationId xmlns:a16="http://schemas.microsoft.com/office/drawing/2014/main" xmlns="" id="{AA7B8480-2F9B-E747-B0B4-A7A8B10F8BB6}"/>
                </a:ext>
              </a:extLst>
            </p:cNvPr>
            <p:cNvSpPr/>
            <p:nvPr/>
          </p:nvSpPr>
          <p:spPr>
            <a:xfrm>
              <a:off x="17651925" y="9390015"/>
              <a:ext cx="4896233" cy="1723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Other internal or external source</a:t>
              </a:r>
              <a:endParaRPr lang="en-GB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57" name="CuadroTexto 395">
              <a:extLst>
                <a:ext uri="{FF2B5EF4-FFF2-40B4-BE49-F238E27FC236}">
                  <a16:creationId xmlns:a16="http://schemas.microsoft.com/office/drawing/2014/main" xmlns="" id="{1335FA5D-F7BD-2944-9F4A-CD25F80FBA15}"/>
                </a:ext>
              </a:extLst>
            </p:cNvPr>
            <p:cNvSpPr txBox="1"/>
            <p:nvPr/>
          </p:nvSpPr>
          <p:spPr>
            <a:xfrm>
              <a:off x="17676852" y="8729720"/>
              <a:ext cx="4896233" cy="738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" charset="0"/>
                </a:rPr>
                <a:t>Other systems</a:t>
              </a:r>
              <a:endParaRPr lang="en-GB" sz="12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charset="0"/>
              </a:endParaRPr>
            </a:p>
          </p:txBody>
        </p:sp>
      </p:grpSp>
      <p:sp>
        <p:nvSpPr>
          <p:cNvPr id="258" name="Rectangle 56">
            <a:extLst>
              <a:ext uri="{FF2B5EF4-FFF2-40B4-BE49-F238E27FC236}">
                <a16:creationId xmlns:a16="http://schemas.microsoft.com/office/drawing/2014/main" xmlns="" id="{2D024F74-C566-3449-A692-6EA2DCA744AA}"/>
              </a:ext>
            </a:extLst>
          </p:cNvPr>
          <p:cNvSpPr/>
          <p:nvPr/>
        </p:nvSpPr>
        <p:spPr>
          <a:xfrm>
            <a:off x="5373237" y="1647559"/>
            <a:ext cx="2471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Real time market data flow from B-PIPE </a:t>
            </a:r>
            <a:r>
              <a:rPr lang="hu-HU" dirty="0" err="1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e.g</a:t>
            </a:r>
            <a:r>
              <a:rPr lang="hu-HU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  <a:endParaRPr lang="en-GB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9" name="CuadroTexto 395">
            <a:extLst>
              <a:ext uri="{FF2B5EF4-FFF2-40B4-BE49-F238E27FC236}">
                <a16:creationId xmlns:a16="http://schemas.microsoft.com/office/drawing/2014/main" xmlns="" id="{FCD4E71E-5EE5-0944-82F0-A816492B0373}"/>
              </a:ext>
            </a:extLst>
          </p:cNvPr>
          <p:cNvSpPr txBox="1"/>
          <p:nvPr/>
        </p:nvSpPr>
        <p:spPr>
          <a:xfrm>
            <a:off x="5219062" y="1404204"/>
            <a:ext cx="1185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charset="0"/>
              </a:rPr>
              <a:t>Bloomberg</a:t>
            </a:r>
            <a:endParaRPr lang="en-GB" sz="11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Lato" charset="0"/>
            </a:endParaRPr>
          </a:p>
        </p:txBody>
      </p:sp>
      <p:grpSp>
        <p:nvGrpSpPr>
          <p:cNvPr id="283" name="Google Shape;7786;p117"/>
          <p:cNvGrpSpPr/>
          <p:nvPr/>
        </p:nvGrpSpPr>
        <p:grpSpPr>
          <a:xfrm>
            <a:off x="4532590" y="4582927"/>
            <a:ext cx="504671" cy="505665"/>
            <a:chOff x="1608098" y="1495949"/>
            <a:chExt cx="504671" cy="505665"/>
          </a:xfrm>
          <a:solidFill>
            <a:srgbClr val="04617B"/>
          </a:solidFill>
        </p:grpSpPr>
        <p:sp>
          <p:nvSpPr>
            <p:cNvPr id="284" name="Google Shape;7787;p117"/>
            <p:cNvSpPr/>
            <p:nvPr/>
          </p:nvSpPr>
          <p:spPr>
            <a:xfrm>
              <a:off x="1608098" y="1496351"/>
              <a:ext cx="224622" cy="505017"/>
            </a:xfrm>
            <a:custGeom>
              <a:avLst/>
              <a:gdLst/>
              <a:ahLst/>
              <a:cxnLst/>
              <a:rect l="l" t="t" r="r" b="b"/>
              <a:pathLst>
                <a:path w="224622" h="505017" extrusionOk="0">
                  <a:moveTo>
                    <a:pt x="176983" y="505010"/>
                  </a:moveTo>
                  <a:cubicBezTo>
                    <a:pt x="154242" y="505076"/>
                    <a:pt x="133380" y="492384"/>
                    <a:pt x="122957" y="472142"/>
                  </a:cubicBezTo>
                  <a:cubicBezTo>
                    <a:pt x="89691" y="475773"/>
                    <a:pt x="59785" y="451709"/>
                    <a:pt x="56159" y="418394"/>
                  </a:cubicBezTo>
                  <a:cubicBezTo>
                    <a:pt x="55909" y="416092"/>
                    <a:pt x="55790" y="413778"/>
                    <a:pt x="55804" y="411462"/>
                  </a:cubicBezTo>
                  <a:cubicBezTo>
                    <a:pt x="55864" y="401592"/>
                    <a:pt x="58288" y="391882"/>
                    <a:pt x="62872" y="383145"/>
                  </a:cubicBezTo>
                  <a:cubicBezTo>
                    <a:pt x="48564" y="371625"/>
                    <a:pt x="40215" y="354251"/>
                    <a:pt x="40151" y="335865"/>
                  </a:cubicBezTo>
                  <a:cubicBezTo>
                    <a:pt x="40122" y="329957"/>
                    <a:pt x="40973" y="324077"/>
                    <a:pt x="42676" y="318420"/>
                  </a:cubicBezTo>
                  <a:cubicBezTo>
                    <a:pt x="25429" y="303716"/>
                    <a:pt x="15467" y="282193"/>
                    <a:pt x="15410" y="259510"/>
                  </a:cubicBezTo>
                  <a:cubicBezTo>
                    <a:pt x="15465" y="250860"/>
                    <a:pt x="17090" y="242293"/>
                    <a:pt x="20207" y="234226"/>
                  </a:cubicBezTo>
                  <a:cubicBezTo>
                    <a:pt x="7126" y="218953"/>
                    <a:pt x="-41" y="199483"/>
                    <a:pt x="11" y="179362"/>
                  </a:cubicBezTo>
                  <a:cubicBezTo>
                    <a:pt x="-557" y="143167"/>
                    <a:pt x="21839" y="110588"/>
                    <a:pt x="55803" y="98202"/>
                  </a:cubicBezTo>
                  <a:cubicBezTo>
                    <a:pt x="55668" y="96266"/>
                    <a:pt x="55668" y="94323"/>
                    <a:pt x="55803" y="92387"/>
                  </a:cubicBezTo>
                  <a:cubicBezTo>
                    <a:pt x="55942" y="54324"/>
                    <a:pt x="86718" y="23503"/>
                    <a:pt x="124724" y="23364"/>
                  </a:cubicBezTo>
                  <a:lnTo>
                    <a:pt x="128511" y="23364"/>
                  </a:lnTo>
                  <a:cubicBezTo>
                    <a:pt x="150346" y="-3668"/>
                    <a:pt x="189927" y="-7856"/>
                    <a:pt x="216919" y="14011"/>
                  </a:cubicBezTo>
                  <a:cubicBezTo>
                    <a:pt x="217328" y="14343"/>
                    <a:pt x="217733" y="14679"/>
                    <a:pt x="218133" y="15020"/>
                  </a:cubicBezTo>
                  <a:cubicBezTo>
                    <a:pt x="223569" y="19392"/>
                    <a:pt x="224437" y="27349"/>
                    <a:pt x="220072" y="32793"/>
                  </a:cubicBezTo>
                  <a:cubicBezTo>
                    <a:pt x="215707" y="38236"/>
                    <a:pt x="207762" y="39106"/>
                    <a:pt x="202326" y="34734"/>
                  </a:cubicBezTo>
                  <a:cubicBezTo>
                    <a:pt x="201937" y="34421"/>
                    <a:pt x="201568" y="34086"/>
                    <a:pt x="201219" y="33730"/>
                  </a:cubicBezTo>
                  <a:cubicBezTo>
                    <a:pt x="185687" y="20552"/>
                    <a:pt x="162429" y="22478"/>
                    <a:pt x="149270" y="38033"/>
                  </a:cubicBezTo>
                  <a:cubicBezTo>
                    <a:pt x="147933" y="39613"/>
                    <a:pt x="146732" y="41303"/>
                    <a:pt x="145678" y="43085"/>
                  </a:cubicBezTo>
                  <a:cubicBezTo>
                    <a:pt x="143080" y="47763"/>
                    <a:pt x="137821" y="50295"/>
                    <a:pt x="132550" y="49406"/>
                  </a:cubicBezTo>
                  <a:cubicBezTo>
                    <a:pt x="129948" y="49144"/>
                    <a:pt x="127327" y="49144"/>
                    <a:pt x="124724" y="49406"/>
                  </a:cubicBezTo>
                  <a:cubicBezTo>
                    <a:pt x="100951" y="49536"/>
                    <a:pt x="81595" y="68584"/>
                    <a:pt x="81049" y="92387"/>
                  </a:cubicBezTo>
                  <a:cubicBezTo>
                    <a:pt x="81169" y="96340"/>
                    <a:pt x="81849" y="100256"/>
                    <a:pt x="83069" y="104017"/>
                  </a:cubicBezTo>
                  <a:cubicBezTo>
                    <a:pt x="83689" y="107523"/>
                    <a:pt x="82968" y="111134"/>
                    <a:pt x="81049" y="114131"/>
                  </a:cubicBezTo>
                  <a:cubicBezTo>
                    <a:pt x="79282" y="117177"/>
                    <a:pt x="76205" y="119231"/>
                    <a:pt x="72718" y="119693"/>
                  </a:cubicBezTo>
                  <a:cubicBezTo>
                    <a:pt x="44740" y="125237"/>
                    <a:pt x="24558" y="149787"/>
                    <a:pt x="24499" y="178350"/>
                  </a:cubicBezTo>
                  <a:cubicBezTo>
                    <a:pt x="24456" y="194611"/>
                    <a:pt x="31125" y="210166"/>
                    <a:pt x="42928" y="221332"/>
                  </a:cubicBezTo>
                  <a:cubicBezTo>
                    <a:pt x="46976" y="225195"/>
                    <a:pt x="48003" y="231266"/>
                    <a:pt x="45453" y="236249"/>
                  </a:cubicBezTo>
                  <a:cubicBezTo>
                    <a:pt x="41771" y="243446"/>
                    <a:pt x="39866" y="251423"/>
                    <a:pt x="39899" y="259510"/>
                  </a:cubicBezTo>
                  <a:cubicBezTo>
                    <a:pt x="40226" y="277539"/>
                    <a:pt x="49755" y="294143"/>
                    <a:pt x="65144" y="303503"/>
                  </a:cubicBezTo>
                  <a:cubicBezTo>
                    <a:pt x="70444" y="307031"/>
                    <a:pt x="72375" y="313907"/>
                    <a:pt x="69689" y="319684"/>
                  </a:cubicBezTo>
                  <a:cubicBezTo>
                    <a:pt x="67056" y="324671"/>
                    <a:pt x="65670" y="330224"/>
                    <a:pt x="65649" y="335865"/>
                  </a:cubicBezTo>
                  <a:cubicBezTo>
                    <a:pt x="65610" y="349715"/>
                    <a:pt x="73584" y="362334"/>
                    <a:pt x="86098" y="368228"/>
                  </a:cubicBezTo>
                  <a:cubicBezTo>
                    <a:pt x="89798" y="369790"/>
                    <a:pt x="92457" y="373119"/>
                    <a:pt x="93167" y="377077"/>
                  </a:cubicBezTo>
                  <a:cubicBezTo>
                    <a:pt x="93910" y="380934"/>
                    <a:pt x="92891" y="384922"/>
                    <a:pt x="90390" y="387949"/>
                  </a:cubicBezTo>
                  <a:cubicBezTo>
                    <a:pt x="84497" y="394351"/>
                    <a:pt x="81249" y="402754"/>
                    <a:pt x="81302" y="411462"/>
                  </a:cubicBezTo>
                  <a:cubicBezTo>
                    <a:pt x="81439" y="431233"/>
                    <a:pt x="97409" y="447226"/>
                    <a:pt x="117150" y="447364"/>
                  </a:cubicBezTo>
                  <a:cubicBezTo>
                    <a:pt x="120742" y="447190"/>
                    <a:pt x="124300" y="446596"/>
                    <a:pt x="127754" y="445595"/>
                  </a:cubicBezTo>
                  <a:cubicBezTo>
                    <a:pt x="134372" y="443620"/>
                    <a:pt x="141345" y="447337"/>
                    <a:pt x="143406" y="453938"/>
                  </a:cubicBezTo>
                  <a:cubicBezTo>
                    <a:pt x="147992" y="469054"/>
                    <a:pt x="161966" y="479344"/>
                    <a:pt x="177740" y="479221"/>
                  </a:cubicBezTo>
                  <a:cubicBezTo>
                    <a:pt x="187070" y="479358"/>
                    <a:pt x="196101" y="475922"/>
                    <a:pt x="202986" y="469614"/>
                  </a:cubicBezTo>
                  <a:cubicBezTo>
                    <a:pt x="207980" y="464765"/>
                    <a:pt x="215916" y="464765"/>
                    <a:pt x="220910" y="469614"/>
                  </a:cubicBezTo>
                  <a:cubicBezTo>
                    <a:pt x="225790" y="474402"/>
                    <a:pt x="225870" y="482246"/>
                    <a:pt x="221089" y="487133"/>
                  </a:cubicBezTo>
                  <a:cubicBezTo>
                    <a:pt x="221030" y="487194"/>
                    <a:pt x="220970" y="487253"/>
                    <a:pt x="220910" y="487312"/>
                  </a:cubicBezTo>
                  <a:cubicBezTo>
                    <a:pt x="209238" y="498885"/>
                    <a:pt x="193405" y="505264"/>
                    <a:pt x="176983" y="5050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7788;p117"/>
            <p:cNvSpPr/>
            <p:nvPr/>
          </p:nvSpPr>
          <p:spPr>
            <a:xfrm>
              <a:off x="1861070" y="1495949"/>
              <a:ext cx="251699" cy="505665"/>
            </a:xfrm>
            <a:custGeom>
              <a:avLst/>
              <a:gdLst/>
              <a:ahLst/>
              <a:cxnLst/>
              <a:rect l="l" t="t" r="r" b="b"/>
              <a:pathLst>
                <a:path w="251699" h="505665" extrusionOk="0">
                  <a:moveTo>
                    <a:pt x="32819" y="505666"/>
                  </a:moveTo>
                  <a:lnTo>
                    <a:pt x="12623" y="505666"/>
                  </a:lnTo>
                  <a:cubicBezTo>
                    <a:pt x="5651" y="505666"/>
                    <a:pt x="0" y="500006"/>
                    <a:pt x="0" y="493024"/>
                  </a:cubicBezTo>
                  <a:cubicBezTo>
                    <a:pt x="0" y="486042"/>
                    <a:pt x="5651" y="480382"/>
                    <a:pt x="12623" y="480382"/>
                  </a:cubicBezTo>
                  <a:lnTo>
                    <a:pt x="32819" y="480382"/>
                  </a:lnTo>
                  <a:cubicBezTo>
                    <a:pt x="35329" y="480382"/>
                    <a:pt x="37364" y="478345"/>
                    <a:pt x="37364" y="475831"/>
                  </a:cubicBezTo>
                  <a:lnTo>
                    <a:pt x="37364" y="438665"/>
                  </a:lnTo>
                  <a:cubicBezTo>
                    <a:pt x="37395" y="432975"/>
                    <a:pt x="41219" y="428008"/>
                    <a:pt x="46704" y="426529"/>
                  </a:cubicBezTo>
                  <a:cubicBezTo>
                    <a:pt x="61162" y="422535"/>
                    <a:pt x="75070" y="416760"/>
                    <a:pt x="88107" y="409336"/>
                  </a:cubicBezTo>
                  <a:cubicBezTo>
                    <a:pt x="93114" y="406485"/>
                    <a:pt x="99404" y="407310"/>
                    <a:pt x="103507" y="411359"/>
                  </a:cubicBezTo>
                  <a:lnTo>
                    <a:pt x="128753" y="436642"/>
                  </a:lnTo>
                  <a:cubicBezTo>
                    <a:pt x="129819" y="436990"/>
                    <a:pt x="130968" y="436990"/>
                    <a:pt x="132035" y="436642"/>
                  </a:cubicBezTo>
                  <a:cubicBezTo>
                    <a:pt x="132035" y="436642"/>
                    <a:pt x="134054" y="436642"/>
                    <a:pt x="135064" y="436642"/>
                  </a:cubicBezTo>
                  <a:lnTo>
                    <a:pt x="183031" y="388857"/>
                  </a:lnTo>
                  <a:cubicBezTo>
                    <a:pt x="184420" y="386979"/>
                    <a:pt x="184420" y="384413"/>
                    <a:pt x="183031" y="382536"/>
                  </a:cubicBezTo>
                  <a:lnTo>
                    <a:pt x="157785" y="357253"/>
                  </a:lnTo>
                  <a:cubicBezTo>
                    <a:pt x="153950" y="353104"/>
                    <a:pt x="153332" y="346910"/>
                    <a:pt x="156271" y="342083"/>
                  </a:cubicBezTo>
                  <a:cubicBezTo>
                    <a:pt x="163662" y="329135"/>
                    <a:pt x="169348" y="315282"/>
                    <a:pt x="173185" y="300871"/>
                  </a:cubicBezTo>
                  <a:cubicBezTo>
                    <a:pt x="174662" y="295377"/>
                    <a:pt x="179622" y="291548"/>
                    <a:pt x="185303" y="291516"/>
                  </a:cubicBezTo>
                  <a:lnTo>
                    <a:pt x="221909" y="291516"/>
                  </a:lnTo>
                  <a:cubicBezTo>
                    <a:pt x="224419" y="291516"/>
                    <a:pt x="226454" y="289479"/>
                    <a:pt x="226454" y="286965"/>
                  </a:cubicBezTo>
                  <a:lnTo>
                    <a:pt x="226454" y="218953"/>
                  </a:lnTo>
                  <a:cubicBezTo>
                    <a:pt x="225802" y="216993"/>
                    <a:pt x="223972" y="215669"/>
                    <a:pt x="221909" y="215666"/>
                  </a:cubicBezTo>
                  <a:lnTo>
                    <a:pt x="184293" y="215666"/>
                  </a:lnTo>
                  <a:cubicBezTo>
                    <a:pt x="178519" y="215749"/>
                    <a:pt x="173424" y="211897"/>
                    <a:pt x="171923" y="206312"/>
                  </a:cubicBezTo>
                  <a:cubicBezTo>
                    <a:pt x="168472" y="191965"/>
                    <a:pt x="163212" y="178116"/>
                    <a:pt x="156271" y="165100"/>
                  </a:cubicBezTo>
                  <a:cubicBezTo>
                    <a:pt x="153464" y="160163"/>
                    <a:pt x="154290" y="153958"/>
                    <a:pt x="158290" y="149930"/>
                  </a:cubicBezTo>
                  <a:lnTo>
                    <a:pt x="183536" y="124647"/>
                  </a:lnTo>
                  <a:cubicBezTo>
                    <a:pt x="184891" y="122666"/>
                    <a:pt x="184891" y="120054"/>
                    <a:pt x="183536" y="118073"/>
                  </a:cubicBezTo>
                  <a:lnTo>
                    <a:pt x="136074" y="68012"/>
                  </a:lnTo>
                  <a:cubicBezTo>
                    <a:pt x="134185" y="66393"/>
                    <a:pt x="131400" y="66393"/>
                    <a:pt x="129510" y="68012"/>
                  </a:cubicBezTo>
                  <a:lnTo>
                    <a:pt x="104265" y="94559"/>
                  </a:lnTo>
                  <a:cubicBezTo>
                    <a:pt x="100243" y="98566"/>
                    <a:pt x="94047" y="99393"/>
                    <a:pt x="89117" y="96582"/>
                  </a:cubicBezTo>
                  <a:cubicBezTo>
                    <a:pt x="76191" y="89236"/>
                    <a:pt x="62355" y="83625"/>
                    <a:pt x="47967" y="79895"/>
                  </a:cubicBezTo>
                  <a:cubicBezTo>
                    <a:pt x="42390" y="78392"/>
                    <a:pt x="38543" y="73290"/>
                    <a:pt x="38626" y="67506"/>
                  </a:cubicBezTo>
                  <a:lnTo>
                    <a:pt x="38626" y="29834"/>
                  </a:lnTo>
                  <a:cubicBezTo>
                    <a:pt x="38626" y="27321"/>
                    <a:pt x="36591" y="25283"/>
                    <a:pt x="34082" y="25283"/>
                  </a:cubicBezTo>
                  <a:lnTo>
                    <a:pt x="13885" y="25283"/>
                  </a:lnTo>
                  <a:cubicBezTo>
                    <a:pt x="6914" y="25283"/>
                    <a:pt x="1262" y="19623"/>
                    <a:pt x="1262" y="12642"/>
                  </a:cubicBezTo>
                  <a:cubicBezTo>
                    <a:pt x="1262" y="5660"/>
                    <a:pt x="6914" y="0"/>
                    <a:pt x="13885" y="0"/>
                  </a:cubicBezTo>
                  <a:lnTo>
                    <a:pt x="34082" y="0"/>
                  </a:lnTo>
                  <a:cubicBezTo>
                    <a:pt x="50534" y="0"/>
                    <a:pt x="63871" y="13357"/>
                    <a:pt x="63871" y="29834"/>
                  </a:cubicBezTo>
                  <a:lnTo>
                    <a:pt x="63871" y="58152"/>
                  </a:lnTo>
                  <a:cubicBezTo>
                    <a:pt x="73911" y="61388"/>
                    <a:pt x="83699" y="65360"/>
                    <a:pt x="93156" y="70035"/>
                  </a:cubicBezTo>
                  <a:lnTo>
                    <a:pt x="113101" y="50314"/>
                  </a:lnTo>
                  <a:cubicBezTo>
                    <a:pt x="124817" y="39076"/>
                    <a:pt x="143292" y="39076"/>
                    <a:pt x="155008" y="50314"/>
                  </a:cubicBezTo>
                  <a:lnTo>
                    <a:pt x="202723" y="98099"/>
                  </a:lnTo>
                  <a:cubicBezTo>
                    <a:pt x="208445" y="103565"/>
                    <a:pt x="211645" y="111165"/>
                    <a:pt x="211558" y="119084"/>
                  </a:cubicBezTo>
                  <a:cubicBezTo>
                    <a:pt x="211615" y="126997"/>
                    <a:pt x="208419" y="134586"/>
                    <a:pt x="202723" y="140069"/>
                  </a:cubicBezTo>
                  <a:lnTo>
                    <a:pt x="181516" y="160043"/>
                  </a:lnTo>
                  <a:cubicBezTo>
                    <a:pt x="186445" y="169777"/>
                    <a:pt x="190500" y="179930"/>
                    <a:pt x="193634" y="190383"/>
                  </a:cubicBezTo>
                  <a:lnTo>
                    <a:pt x="221909" y="190383"/>
                  </a:lnTo>
                  <a:cubicBezTo>
                    <a:pt x="238362" y="190383"/>
                    <a:pt x="251699" y="203740"/>
                    <a:pt x="251699" y="220217"/>
                  </a:cubicBezTo>
                  <a:lnTo>
                    <a:pt x="251699" y="287976"/>
                  </a:lnTo>
                  <a:cubicBezTo>
                    <a:pt x="251155" y="304057"/>
                    <a:pt x="237975" y="316809"/>
                    <a:pt x="221909" y="316799"/>
                  </a:cubicBezTo>
                  <a:lnTo>
                    <a:pt x="194139" y="316799"/>
                  </a:lnTo>
                  <a:cubicBezTo>
                    <a:pt x="190711" y="326813"/>
                    <a:pt x="186490" y="336535"/>
                    <a:pt x="181516" y="345875"/>
                  </a:cubicBezTo>
                  <a:lnTo>
                    <a:pt x="200955" y="365596"/>
                  </a:lnTo>
                  <a:cubicBezTo>
                    <a:pt x="206652" y="371080"/>
                    <a:pt x="209847" y="378668"/>
                    <a:pt x="209791" y="386581"/>
                  </a:cubicBezTo>
                  <a:cubicBezTo>
                    <a:pt x="209857" y="394570"/>
                    <a:pt x="206666" y="402241"/>
                    <a:pt x="200955" y="407819"/>
                  </a:cubicBezTo>
                  <a:lnTo>
                    <a:pt x="153746" y="455352"/>
                  </a:lnTo>
                  <a:cubicBezTo>
                    <a:pt x="148288" y="461083"/>
                    <a:pt x="140700" y="464287"/>
                    <a:pt x="132792" y="464201"/>
                  </a:cubicBezTo>
                  <a:lnTo>
                    <a:pt x="132792" y="464201"/>
                  </a:lnTo>
                  <a:cubicBezTo>
                    <a:pt x="124815" y="464267"/>
                    <a:pt x="117156" y="461071"/>
                    <a:pt x="111586" y="455352"/>
                  </a:cubicBezTo>
                  <a:lnTo>
                    <a:pt x="92147" y="435884"/>
                  </a:lnTo>
                  <a:cubicBezTo>
                    <a:pt x="82663" y="440831"/>
                    <a:pt x="72783" y="444975"/>
                    <a:pt x="62609" y="448272"/>
                  </a:cubicBezTo>
                  <a:lnTo>
                    <a:pt x="62609" y="475831"/>
                  </a:lnTo>
                  <a:cubicBezTo>
                    <a:pt x="62609" y="492308"/>
                    <a:pt x="49272" y="505666"/>
                    <a:pt x="32819" y="5056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7789;p117"/>
            <p:cNvSpPr/>
            <p:nvPr/>
          </p:nvSpPr>
          <p:spPr>
            <a:xfrm>
              <a:off x="1863090" y="1640569"/>
              <a:ext cx="120674" cy="216424"/>
            </a:xfrm>
            <a:custGeom>
              <a:avLst/>
              <a:gdLst/>
              <a:ahLst/>
              <a:cxnLst/>
              <a:rect l="l" t="t" r="r" b="b"/>
              <a:pathLst>
                <a:path w="120674" h="216424" extrusionOk="0">
                  <a:moveTo>
                    <a:pt x="12623" y="216425"/>
                  </a:moveTo>
                  <a:cubicBezTo>
                    <a:pt x="5708" y="216290"/>
                    <a:pt x="134" y="210708"/>
                    <a:pt x="0" y="203783"/>
                  </a:cubicBezTo>
                  <a:cubicBezTo>
                    <a:pt x="0" y="196801"/>
                    <a:pt x="5651" y="191142"/>
                    <a:pt x="12623" y="191142"/>
                  </a:cubicBezTo>
                  <a:cubicBezTo>
                    <a:pt x="58355" y="191142"/>
                    <a:pt x="95429" y="154013"/>
                    <a:pt x="95429" y="108212"/>
                  </a:cubicBezTo>
                  <a:cubicBezTo>
                    <a:pt x="95429" y="62412"/>
                    <a:pt x="58355" y="25283"/>
                    <a:pt x="12623" y="25283"/>
                  </a:cubicBezTo>
                  <a:cubicBezTo>
                    <a:pt x="5651" y="25283"/>
                    <a:pt x="0" y="19623"/>
                    <a:pt x="0" y="12642"/>
                  </a:cubicBezTo>
                  <a:cubicBezTo>
                    <a:pt x="134" y="5716"/>
                    <a:pt x="5708" y="135"/>
                    <a:pt x="12623" y="0"/>
                  </a:cubicBezTo>
                  <a:cubicBezTo>
                    <a:pt x="72298" y="0"/>
                    <a:pt x="120674" y="48448"/>
                    <a:pt x="120674" y="108212"/>
                  </a:cubicBezTo>
                  <a:cubicBezTo>
                    <a:pt x="120674" y="167976"/>
                    <a:pt x="72298" y="216425"/>
                    <a:pt x="12623" y="2164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7790;p117"/>
            <p:cNvSpPr/>
            <p:nvPr/>
          </p:nvSpPr>
          <p:spPr>
            <a:xfrm>
              <a:off x="1721217" y="1609762"/>
              <a:ext cx="75621" cy="62916"/>
            </a:xfrm>
            <a:custGeom>
              <a:avLst/>
              <a:gdLst/>
              <a:ahLst/>
              <a:cxnLst/>
              <a:rect l="l" t="t" r="r" b="b"/>
              <a:pathLst>
                <a:path w="75621" h="62916" extrusionOk="0">
                  <a:moveTo>
                    <a:pt x="12615" y="62917"/>
                  </a:moveTo>
                  <a:lnTo>
                    <a:pt x="10343" y="62917"/>
                  </a:lnTo>
                  <a:cubicBezTo>
                    <a:pt x="3604" y="61794"/>
                    <a:pt x="-951" y="55413"/>
                    <a:pt x="169" y="48663"/>
                  </a:cubicBezTo>
                  <a:cubicBezTo>
                    <a:pt x="192" y="48526"/>
                    <a:pt x="217" y="48389"/>
                    <a:pt x="245" y="48252"/>
                  </a:cubicBezTo>
                  <a:cubicBezTo>
                    <a:pt x="4732" y="17439"/>
                    <a:pt x="33311" y="-3896"/>
                    <a:pt x="64078" y="598"/>
                  </a:cubicBezTo>
                  <a:cubicBezTo>
                    <a:pt x="64344" y="636"/>
                    <a:pt x="64609" y="677"/>
                    <a:pt x="64874" y="720"/>
                  </a:cubicBezTo>
                  <a:cubicBezTo>
                    <a:pt x="71647" y="1618"/>
                    <a:pt x="76410" y="7845"/>
                    <a:pt x="75513" y="14628"/>
                  </a:cubicBezTo>
                  <a:cubicBezTo>
                    <a:pt x="75502" y="14711"/>
                    <a:pt x="75490" y="14795"/>
                    <a:pt x="75477" y="14878"/>
                  </a:cubicBezTo>
                  <a:cubicBezTo>
                    <a:pt x="74561" y="21785"/>
                    <a:pt x="68238" y="26647"/>
                    <a:pt x="61339" y="25750"/>
                  </a:cubicBezTo>
                  <a:cubicBezTo>
                    <a:pt x="44293" y="22858"/>
                    <a:pt x="28134" y="34353"/>
                    <a:pt x="25246" y="51424"/>
                  </a:cubicBezTo>
                  <a:cubicBezTo>
                    <a:pt x="25140" y="52050"/>
                    <a:pt x="25053" y="52678"/>
                    <a:pt x="24986" y="53309"/>
                  </a:cubicBezTo>
                  <a:cubicBezTo>
                    <a:pt x="23503" y="58942"/>
                    <a:pt x="18432" y="62880"/>
                    <a:pt x="12615" y="629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7791;p117"/>
            <p:cNvSpPr/>
            <p:nvPr/>
          </p:nvSpPr>
          <p:spPr>
            <a:xfrm>
              <a:off x="1725249" y="1706558"/>
              <a:ext cx="67447" cy="71551"/>
            </a:xfrm>
            <a:custGeom>
              <a:avLst/>
              <a:gdLst/>
              <a:ahLst/>
              <a:cxnLst/>
              <a:rect l="l" t="t" r="r" b="b"/>
              <a:pathLst>
                <a:path w="67447" h="71551" extrusionOk="0">
                  <a:moveTo>
                    <a:pt x="12623" y="71552"/>
                  </a:moveTo>
                  <a:cubicBezTo>
                    <a:pt x="5651" y="71552"/>
                    <a:pt x="0" y="65892"/>
                    <a:pt x="0" y="58910"/>
                  </a:cubicBezTo>
                  <a:cubicBezTo>
                    <a:pt x="0" y="51928"/>
                    <a:pt x="5651" y="46268"/>
                    <a:pt x="12623" y="46268"/>
                  </a:cubicBezTo>
                  <a:cubicBezTo>
                    <a:pt x="30018" y="45189"/>
                    <a:pt x="43246" y="30192"/>
                    <a:pt x="42168" y="12771"/>
                  </a:cubicBezTo>
                  <a:cubicBezTo>
                    <a:pt x="42166" y="12728"/>
                    <a:pt x="42163" y="12685"/>
                    <a:pt x="42160" y="12642"/>
                  </a:cubicBezTo>
                  <a:cubicBezTo>
                    <a:pt x="42160" y="5660"/>
                    <a:pt x="47812" y="0"/>
                    <a:pt x="54783" y="0"/>
                  </a:cubicBezTo>
                  <a:cubicBezTo>
                    <a:pt x="61754" y="0"/>
                    <a:pt x="67406" y="5660"/>
                    <a:pt x="67406" y="12642"/>
                  </a:cubicBezTo>
                  <a:cubicBezTo>
                    <a:pt x="68566" y="43412"/>
                    <a:pt x="45069" y="69521"/>
                    <a:pt x="14390" y="715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7792;p117"/>
            <p:cNvSpPr/>
            <p:nvPr/>
          </p:nvSpPr>
          <p:spPr>
            <a:xfrm>
              <a:off x="1747364" y="1838786"/>
              <a:ext cx="67576" cy="72382"/>
            </a:xfrm>
            <a:custGeom>
              <a:avLst/>
              <a:gdLst/>
              <a:ahLst/>
              <a:cxnLst/>
              <a:rect l="l" t="t" r="r" b="b"/>
              <a:pathLst>
                <a:path w="67576" h="72382" extrusionOk="0">
                  <a:moveTo>
                    <a:pt x="53874" y="72313"/>
                  </a:moveTo>
                  <a:lnTo>
                    <a:pt x="53874" y="72313"/>
                  </a:lnTo>
                  <a:cubicBezTo>
                    <a:pt x="22544" y="70693"/>
                    <a:pt x="-1541" y="43943"/>
                    <a:pt x="77" y="12567"/>
                  </a:cubicBezTo>
                  <a:cubicBezTo>
                    <a:pt x="84" y="12425"/>
                    <a:pt x="92" y="12282"/>
                    <a:pt x="101" y="12139"/>
                  </a:cubicBezTo>
                  <a:cubicBezTo>
                    <a:pt x="635" y="5177"/>
                    <a:pt x="6511" y="-152"/>
                    <a:pt x="13481" y="3"/>
                  </a:cubicBezTo>
                  <a:cubicBezTo>
                    <a:pt x="20355" y="411"/>
                    <a:pt x="25634" y="6261"/>
                    <a:pt x="25346" y="13151"/>
                  </a:cubicBezTo>
                  <a:cubicBezTo>
                    <a:pt x="24088" y="30559"/>
                    <a:pt x="37159" y="45694"/>
                    <a:pt x="54542" y="46955"/>
                  </a:cubicBezTo>
                  <a:cubicBezTo>
                    <a:pt x="55076" y="46994"/>
                    <a:pt x="55611" y="47019"/>
                    <a:pt x="56146" y="47030"/>
                  </a:cubicBezTo>
                  <a:cubicBezTo>
                    <a:pt x="63086" y="47690"/>
                    <a:pt x="68178" y="53860"/>
                    <a:pt x="67519" y="60810"/>
                  </a:cubicBezTo>
                  <a:cubicBezTo>
                    <a:pt x="67515" y="60852"/>
                    <a:pt x="67511" y="60894"/>
                    <a:pt x="67507" y="60936"/>
                  </a:cubicBezTo>
                  <a:cubicBezTo>
                    <a:pt x="66987" y="67758"/>
                    <a:pt x="61043" y="72867"/>
                    <a:pt x="54231" y="72346"/>
                  </a:cubicBezTo>
                  <a:cubicBezTo>
                    <a:pt x="54112" y="72337"/>
                    <a:pt x="53993" y="72326"/>
                    <a:pt x="53874" y="723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3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What kind of </a:t>
            </a:r>
            <a:r>
              <a:rPr lang="en-GB" sz="3600" dirty="0" err="1" smtClean="0"/>
              <a:t>informatio</a:t>
            </a:r>
            <a:r>
              <a:rPr lang="hu-HU" sz="3600" dirty="0" smtClean="0"/>
              <a:t>n</a:t>
            </a:r>
            <a:r>
              <a:rPr lang="en-GB" sz="3600" dirty="0" smtClean="0"/>
              <a:t>?</a:t>
            </a: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7</a:t>
            </a:fld>
            <a:endParaRPr 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36897432"/>
              </p:ext>
            </p:extLst>
          </p:nvPr>
        </p:nvGraphicFramePr>
        <p:xfrm>
          <a:off x="590872" y="1340768"/>
          <a:ext cx="78695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4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"/>
          <a:stretch/>
        </p:blipFill>
        <p:spPr>
          <a:xfrm>
            <a:off x="2699792" y="1585451"/>
            <a:ext cx="6352565" cy="265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Could it be better?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8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24347"/>
            <a:ext cx="5796137" cy="1943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artalom helye 2"/>
          <p:cNvSpPr txBox="1">
            <a:spLocks/>
          </p:cNvSpPr>
          <p:nvPr/>
        </p:nvSpPr>
        <p:spPr>
          <a:xfrm>
            <a:off x="590872" y="977391"/>
            <a:ext cx="856895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With our CRM plugin, mood detection also can be available.</a:t>
            </a:r>
            <a:endParaRPr lang="en-GB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1588925"/>
            <a:ext cx="2232248" cy="26468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More available dynamic data: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Comment quantity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Comment quality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Contact activity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Declined deals</a:t>
            </a:r>
            <a:endParaRPr lang="hu-H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the concept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4D37E-A18D-4DDF-8065-7ABC585E3DC3}" type="slidenum">
              <a:rPr lang="hu-HU" smtClean="0"/>
              <a:t>9</a:t>
            </a:fld>
            <a:endParaRPr 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37197655"/>
              </p:ext>
            </p:extLst>
          </p:nvPr>
        </p:nvGraphicFramePr>
        <p:xfrm>
          <a:off x="179512" y="836712"/>
          <a:ext cx="871296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Jobb oldali kapcsos zárójel 7"/>
          <p:cNvSpPr/>
          <p:nvPr/>
        </p:nvSpPr>
        <p:spPr>
          <a:xfrm rot="16200000">
            <a:off x="3167844" y="-1055724"/>
            <a:ext cx="144016" cy="597666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907704" y="135654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End of day process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9512" y="4234830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10CF9B"/>
                </a:solidFill>
              </a:rPr>
              <a:t>About </a:t>
            </a:r>
            <a:r>
              <a:rPr lang="en-GB" sz="1600" dirty="0" err="1" smtClean="0">
                <a:solidFill>
                  <a:srgbClr val="10CF9B"/>
                </a:solidFill>
              </a:rPr>
              <a:t>Keras</a:t>
            </a:r>
            <a:r>
              <a:rPr lang="en-GB" sz="1600" dirty="0" smtClean="0">
                <a:solidFill>
                  <a:srgbClr val="10CF9B"/>
                </a:solidFill>
              </a:rPr>
              <a:t>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10CF9B"/>
                </a:solidFill>
              </a:rPr>
              <a:t>Layers are the basic </a:t>
            </a:r>
            <a:r>
              <a:rPr lang="en-GB" sz="1600" dirty="0" err="1" smtClean="0">
                <a:solidFill>
                  <a:srgbClr val="10CF9B"/>
                </a:solidFill>
              </a:rPr>
              <a:t>bulding</a:t>
            </a:r>
            <a:r>
              <a:rPr lang="en-GB" sz="1600" dirty="0" smtClean="0">
                <a:solidFill>
                  <a:srgbClr val="10CF9B"/>
                </a:solidFill>
              </a:rPr>
              <a:t> blocks of the model. A layer consist of inputs-transformation-output set with various parametrization possibilities (e.g. linear or non-linear regression layer, dropout layer, for those interested: </a:t>
            </a:r>
            <a:r>
              <a:rPr lang="en-GB" sz="1600" dirty="0" smtClean="0">
                <a:solidFill>
                  <a:srgbClr val="10CF9B"/>
                </a:solidFill>
                <a:hlinkClick r:id="rId7"/>
              </a:rPr>
              <a:t>https://keras.io/api/layers/</a:t>
            </a:r>
            <a:r>
              <a:rPr lang="en-GB" sz="1600" dirty="0" smtClean="0">
                <a:solidFill>
                  <a:srgbClr val="10CF9B"/>
                </a:solidFill>
              </a:rPr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10CF9B"/>
                </a:solidFill>
              </a:rPr>
              <a:t>The optimization also ha</a:t>
            </a:r>
            <a:r>
              <a:rPr lang="hu-HU" sz="1600" dirty="0" smtClean="0">
                <a:solidFill>
                  <a:srgbClr val="10CF9B"/>
                </a:solidFill>
              </a:rPr>
              <a:t>s</a:t>
            </a:r>
            <a:r>
              <a:rPr lang="en-GB" sz="1600" dirty="0" smtClean="0">
                <a:solidFill>
                  <a:srgbClr val="10CF9B"/>
                </a:solidFill>
              </a:rPr>
              <a:t> a wide range of parameterization possibilities (what and how we value the goodness of the model).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10CF9B"/>
                </a:solidFill>
              </a:rPr>
              <a:t>The scientific work which </a:t>
            </a:r>
            <a:r>
              <a:rPr lang="hu-HU" sz="1600" dirty="0" smtClean="0">
                <a:solidFill>
                  <a:srgbClr val="10CF9B"/>
                </a:solidFill>
              </a:rPr>
              <a:t>has </a:t>
            </a:r>
            <a:r>
              <a:rPr lang="en-GB" sz="1600" dirty="0" smtClean="0">
                <a:solidFill>
                  <a:srgbClr val="10CF9B"/>
                </a:solidFill>
              </a:rPr>
              <a:t>to do</a:t>
            </a:r>
            <a:r>
              <a:rPr lang="hu-HU" sz="1600" dirty="0" smtClean="0">
                <a:solidFill>
                  <a:srgbClr val="10CF9B"/>
                </a:solidFill>
              </a:rPr>
              <a:t>ne</a:t>
            </a:r>
            <a:r>
              <a:rPr lang="en-GB" sz="1600" dirty="0" smtClean="0">
                <a:solidFill>
                  <a:srgbClr val="10CF9B"/>
                </a:solidFill>
              </a:rPr>
              <a:t> before any coding in the system, is to find the proper parameter set(s) to the business problem.</a:t>
            </a:r>
            <a:endParaRPr lang="en-GB" sz="1600" dirty="0">
              <a:solidFill>
                <a:srgbClr val="10CF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-téma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371</Words>
  <Application>Microsoft Office PowerPoint</Application>
  <PresentationFormat>Diavetítés a képernyőre (4:3 oldalarány)</PresentationFormat>
  <Paragraphs>80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0" baseType="lpstr">
      <vt:lpstr>Arial</vt:lpstr>
      <vt:lpstr>Calibri</vt:lpstr>
      <vt:lpstr>Lato</vt:lpstr>
      <vt:lpstr>Lato Light</vt:lpstr>
      <vt:lpstr>Poppins</vt:lpstr>
      <vt:lpstr>Roboto Medium</vt:lpstr>
      <vt:lpstr>Wingdings</vt:lpstr>
      <vt:lpstr>Office-téma</vt:lpstr>
      <vt:lpstr>A proposed solution by FX Software</vt:lpstr>
      <vt:lpstr>PowerPoint bemutató</vt:lpstr>
      <vt:lpstr>The idea</vt:lpstr>
      <vt:lpstr>Treasury Sales Desk module</vt:lpstr>
      <vt:lpstr>Preliminary screen design</vt:lpstr>
      <vt:lpstr>Where does the information come from?</vt:lpstr>
      <vt:lpstr>What kind of information?</vt:lpstr>
      <vt:lpstr>Could it be better?</vt:lpstr>
      <vt:lpstr>About the concept</vt:lpstr>
      <vt:lpstr>Roadmap </vt:lpstr>
      <vt:lpstr>Questions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Domján Klaudia</dc:creator>
  <cp:lastModifiedBy>Domján Klaudia</cp:lastModifiedBy>
  <cp:revision>145</cp:revision>
  <dcterms:created xsi:type="dcterms:W3CDTF">2013-11-12T20:31:28Z</dcterms:created>
  <dcterms:modified xsi:type="dcterms:W3CDTF">2021-11-16T12:10:20Z</dcterms:modified>
</cp:coreProperties>
</file>